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5" r:id="rId5"/>
  </p:sldMasterIdLst>
  <p:notesMasterIdLst>
    <p:notesMasterId r:id="rId101"/>
  </p:notesMasterIdLst>
  <p:sldIdLst>
    <p:sldId id="398" r:id="rId6"/>
    <p:sldId id="399" r:id="rId7"/>
    <p:sldId id="1183" r:id="rId8"/>
    <p:sldId id="1186" r:id="rId9"/>
    <p:sldId id="1207" r:id="rId10"/>
    <p:sldId id="1206" r:id="rId11"/>
    <p:sldId id="1184" r:id="rId12"/>
    <p:sldId id="669" r:id="rId13"/>
    <p:sldId id="1111" r:id="rId14"/>
    <p:sldId id="1201" r:id="rId15"/>
    <p:sldId id="1110" r:id="rId16"/>
    <p:sldId id="1113" r:id="rId17"/>
    <p:sldId id="1114" r:id="rId18"/>
    <p:sldId id="1115" r:id="rId19"/>
    <p:sldId id="1116" r:id="rId20"/>
    <p:sldId id="1117" r:id="rId21"/>
    <p:sldId id="1118" r:id="rId22"/>
    <p:sldId id="1119" r:id="rId23"/>
    <p:sldId id="1130" r:id="rId24"/>
    <p:sldId id="1131" r:id="rId25"/>
    <p:sldId id="1120" r:id="rId26"/>
    <p:sldId id="1121" r:id="rId27"/>
    <p:sldId id="1209" r:id="rId28"/>
    <p:sldId id="1197" r:id="rId29"/>
    <p:sldId id="1211" r:id="rId30"/>
    <p:sldId id="1212" r:id="rId31"/>
    <p:sldId id="1122" r:id="rId32"/>
    <p:sldId id="1123" r:id="rId33"/>
    <p:sldId id="1124" r:id="rId34"/>
    <p:sldId id="1221" r:id="rId35"/>
    <p:sldId id="1202" r:id="rId36"/>
    <p:sldId id="1125" r:id="rId37"/>
    <p:sldId id="1223" r:id="rId38"/>
    <p:sldId id="1126" r:id="rId39"/>
    <p:sldId id="1205" r:id="rId40"/>
    <p:sldId id="1135" r:id="rId41"/>
    <p:sldId id="1136" r:id="rId42"/>
    <p:sldId id="1188" r:id="rId43"/>
    <p:sldId id="1191" r:id="rId44"/>
    <p:sldId id="1192" r:id="rId45"/>
    <p:sldId id="1193" r:id="rId46"/>
    <p:sldId id="1216" r:id="rId47"/>
    <p:sldId id="1217" r:id="rId48"/>
    <p:sldId id="1218" r:id="rId49"/>
    <p:sldId id="1219" r:id="rId50"/>
    <p:sldId id="1127" r:id="rId51"/>
    <p:sldId id="1129" r:id="rId52"/>
    <p:sldId id="1139" r:id="rId53"/>
    <p:sldId id="1141" r:id="rId54"/>
    <p:sldId id="1142" r:id="rId55"/>
    <p:sldId id="1144" r:id="rId56"/>
    <p:sldId id="1143" r:id="rId57"/>
    <p:sldId id="1145" r:id="rId58"/>
    <p:sldId id="1146" r:id="rId59"/>
    <p:sldId id="1159" r:id="rId60"/>
    <p:sldId id="1147" r:id="rId61"/>
    <p:sldId id="1225" r:id="rId62"/>
    <p:sldId id="1148" r:id="rId63"/>
    <p:sldId id="1213" r:id="rId64"/>
    <p:sldId id="1151" r:id="rId65"/>
    <p:sldId id="1203" r:id="rId66"/>
    <p:sldId id="1160" r:id="rId67"/>
    <p:sldId id="1161" r:id="rId68"/>
    <p:sldId id="1152" r:id="rId69"/>
    <p:sldId id="1214" r:id="rId70"/>
    <p:sldId id="1154" r:id="rId71"/>
    <p:sldId id="1155" r:id="rId72"/>
    <p:sldId id="1156" r:id="rId73"/>
    <p:sldId id="1170" r:id="rId74"/>
    <p:sldId id="1171" r:id="rId75"/>
    <p:sldId id="1172" r:id="rId76"/>
    <p:sldId id="1157" r:id="rId77"/>
    <p:sldId id="1158" r:id="rId78"/>
    <p:sldId id="1162" r:id="rId79"/>
    <p:sldId id="1163" r:id="rId80"/>
    <p:sldId id="1164" r:id="rId81"/>
    <p:sldId id="1165" r:id="rId82"/>
    <p:sldId id="1166" r:id="rId83"/>
    <p:sldId id="1167" r:id="rId84"/>
    <p:sldId id="1168" r:id="rId85"/>
    <p:sldId id="1169" r:id="rId86"/>
    <p:sldId id="1215" r:id="rId87"/>
    <p:sldId id="1174" r:id="rId88"/>
    <p:sldId id="1175" r:id="rId89"/>
    <p:sldId id="1194" r:id="rId90"/>
    <p:sldId id="1195" r:id="rId91"/>
    <p:sldId id="1176" r:id="rId92"/>
    <p:sldId id="1177" r:id="rId93"/>
    <p:sldId id="1178" r:id="rId94"/>
    <p:sldId id="1179" r:id="rId95"/>
    <p:sldId id="1180" r:id="rId96"/>
    <p:sldId id="1185" r:id="rId97"/>
    <p:sldId id="1196" r:id="rId98"/>
    <p:sldId id="1182" r:id="rId99"/>
    <p:sldId id="1208" r:id="rId10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310" userDrawn="1">
          <p15:clr>
            <a:srgbClr val="A4A3A4"/>
          </p15:clr>
        </p15:guide>
        <p15:guide id="4" orient="horz" pos="164" userDrawn="1">
          <p15:clr>
            <a:srgbClr val="A4A3A4"/>
          </p15:clr>
        </p15:guide>
        <p15:guide id="5" pos="665" userDrawn="1">
          <p15:clr>
            <a:srgbClr val="A4A3A4"/>
          </p15:clr>
        </p15:guide>
        <p15:guide id="6" pos="6652" userDrawn="1">
          <p15:clr>
            <a:srgbClr val="A4A3A4"/>
          </p15:clr>
        </p15:guide>
        <p15:guide id="7" orient="horz" pos="84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D47"/>
    <a:srgbClr val="45B451"/>
    <a:srgbClr val="43BB8D"/>
    <a:srgbClr val="7F0104"/>
    <a:srgbClr val="43AFC0"/>
    <a:srgbClr val="009BC1"/>
    <a:srgbClr val="E51B1B"/>
    <a:srgbClr val="D45267"/>
    <a:srgbClr val="D92C1C"/>
    <a:srgbClr val="2BE0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C7B9D7-70A5-4C17-9797-D0CF5757B39E}" v="3" dt="2021-09-10T07:23:06.9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3740" autoAdjust="0"/>
  </p:normalViewPr>
  <p:slideViewPr>
    <p:cSldViewPr snapToGrid="0" showGuides="1">
      <p:cViewPr varScale="1">
        <p:scale>
          <a:sx n="113" d="100"/>
          <a:sy n="113" d="100"/>
        </p:scale>
        <p:origin x="300" y="108"/>
      </p:cViewPr>
      <p:guideLst>
        <p:guide orient="horz" pos="2160"/>
        <p:guide pos="3840"/>
        <p:guide pos="7310"/>
        <p:guide orient="horz" pos="164"/>
        <p:guide pos="665"/>
        <p:guide pos="6652"/>
        <p:guide orient="horz" pos="8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07" Type="http://schemas.microsoft.com/office/2015/10/relationships/revisionInfo" Target="revisionInfo.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ands, J. (LISA)" userId="2653ad32-b8f3-467e-9092-9802a9dca871" providerId="ADAL" clId="{88C7B9D7-70A5-4C17-9797-D0CF5757B39E}"/>
    <pc:docChg chg="custSel modSld">
      <pc:chgData name="Brands, J. (LISA)" userId="2653ad32-b8f3-467e-9092-9802a9dca871" providerId="ADAL" clId="{88C7B9D7-70A5-4C17-9797-D0CF5757B39E}" dt="2021-09-10T07:23:17.699" v="79" actId="1076"/>
      <pc:docMkLst>
        <pc:docMk/>
      </pc:docMkLst>
      <pc:sldChg chg="modNotesTx">
        <pc:chgData name="Brands, J. (LISA)" userId="2653ad32-b8f3-467e-9092-9802a9dca871" providerId="ADAL" clId="{88C7B9D7-70A5-4C17-9797-D0CF5757B39E}" dt="2021-09-10T07:19:03.978" v="0" actId="6549"/>
        <pc:sldMkLst>
          <pc:docMk/>
          <pc:sldMk cId="1424757385" sldId="398"/>
        </pc:sldMkLst>
      </pc:sldChg>
      <pc:sldChg chg="modNotesTx">
        <pc:chgData name="Brands, J. (LISA)" userId="2653ad32-b8f3-467e-9092-9802a9dca871" providerId="ADAL" clId="{88C7B9D7-70A5-4C17-9797-D0CF5757B39E}" dt="2021-09-10T07:19:19.678" v="1" actId="6549"/>
        <pc:sldMkLst>
          <pc:docMk/>
          <pc:sldMk cId="3417086027" sldId="669"/>
        </pc:sldMkLst>
      </pc:sldChg>
      <pc:sldChg chg="modNotesTx">
        <pc:chgData name="Brands, J. (LISA)" userId="2653ad32-b8f3-467e-9092-9802a9dca871" providerId="ADAL" clId="{88C7B9D7-70A5-4C17-9797-D0CF5757B39E}" dt="2021-09-10T07:19:25.422" v="2" actId="6549"/>
        <pc:sldMkLst>
          <pc:docMk/>
          <pc:sldMk cId="1375951682" sldId="1113"/>
        </pc:sldMkLst>
      </pc:sldChg>
      <pc:sldChg chg="modNotesTx">
        <pc:chgData name="Brands, J. (LISA)" userId="2653ad32-b8f3-467e-9092-9802a9dca871" providerId="ADAL" clId="{88C7B9D7-70A5-4C17-9797-D0CF5757B39E}" dt="2021-09-10T07:19:33.372" v="3" actId="6549"/>
        <pc:sldMkLst>
          <pc:docMk/>
          <pc:sldMk cId="801496664" sldId="1130"/>
        </pc:sldMkLst>
      </pc:sldChg>
      <pc:sldChg chg="modNotesTx">
        <pc:chgData name="Brands, J. (LISA)" userId="2653ad32-b8f3-467e-9092-9802a9dca871" providerId="ADAL" clId="{88C7B9D7-70A5-4C17-9797-D0CF5757B39E}" dt="2021-09-10T07:19:56.002" v="5" actId="6549"/>
        <pc:sldMkLst>
          <pc:docMk/>
          <pc:sldMk cId="575517365" sldId="1135"/>
        </pc:sldMkLst>
      </pc:sldChg>
      <pc:sldChg chg="modNotesTx">
        <pc:chgData name="Brands, J. (LISA)" userId="2653ad32-b8f3-467e-9092-9802a9dca871" providerId="ADAL" clId="{88C7B9D7-70A5-4C17-9797-D0CF5757B39E}" dt="2021-09-10T07:19:59.609" v="6" actId="6549"/>
        <pc:sldMkLst>
          <pc:docMk/>
          <pc:sldMk cId="994989888" sldId="1136"/>
        </pc:sldMkLst>
      </pc:sldChg>
      <pc:sldChg chg="modNotesTx">
        <pc:chgData name="Brands, J. (LISA)" userId="2653ad32-b8f3-467e-9092-9802a9dca871" providerId="ADAL" clId="{88C7B9D7-70A5-4C17-9797-D0CF5757B39E}" dt="2021-09-10T07:21:03.255" v="9" actId="6549"/>
        <pc:sldMkLst>
          <pc:docMk/>
          <pc:sldMk cId="3865121872" sldId="1162"/>
        </pc:sldMkLst>
      </pc:sldChg>
      <pc:sldChg chg="modNotesTx">
        <pc:chgData name="Brands, J. (LISA)" userId="2653ad32-b8f3-467e-9092-9802a9dca871" providerId="ADAL" clId="{88C7B9D7-70A5-4C17-9797-D0CF5757B39E}" dt="2021-09-10T07:21:07.840" v="10" actId="6549"/>
        <pc:sldMkLst>
          <pc:docMk/>
          <pc:sldMk cId="1397010425" sldId="1165"/>
        </pc:sldMkLst>
      </pc:sldChg>
      <pc:sldChg chg="modNotesTx">
        <pc:chgData name="Brands, J. (LISA)" userId="2653ad32-b8f3-467e-9092-9802a9dca871" providerId="ADAL" clId="{88C7B9D7-70A5-4C17-9797-D0CF5757B39E}" dt="2021-09-10T07:21:11.333" v="11" actId="6549"/>
        <pc:sldMkLst>
          <pc:docMk/>
          <pc:sldMk cId="2984558965" sldId="1166"/>
        </pc:sldMkLst>
      </pc:sldChg>
      <pc:sldChg chg="modNotesTx">
        <pc:chgData name="Brands, J. (LISA)" userId="2653ad32-b8f3-467e-9092-9802a9dca871" providerId="ADAL" clId="{88C7B9D7-70A5-4C17-9797-D0CF5757B39E}" dt="2021-09-10T07:21:23.364" v="12" actId="6549"/>
        <pc:sldMkLst>
          <pc:docMk/>
          <pc:sldMk cId="1106053225" sldId="1174"/>
        </pc:sldMkLst>
      </pc:sldChg>
      <pc:sldChg chg="modNotesTx">
        <pc:chgData name="Brands, J. (LISA)" userId="2653ad32-b8f3-467e-9092-9802a9dca871" providerId="ADAL" clId="{88C7B9D7-70A5-4C17-9797-D0CF5757B39E}" dt="2021-09-10T07:21:44.856" v="62" actId="6549"/>
        <pc:sldMkLst>
          <pc:docMk/>
          <pc:sldMk cId="1450354384" sldId="1177"/>
        </pc:sldMkLst>
      </pc:sldChg>
      <pc:sldChg chg="addSp delSp modSp mod modNotesTx">
        <pc:chgData name="Brands, J. (LISA)" userId="2653ad32-b8f3-467e-9092-9802a9dca871" providerId="ADAL" clId="{88C7B9D7-70A5-4C17-9797-D0CF5757B39E}" dt="2021-09-10T07:23:17.699" v="79" actId="1076"/>
        <pc:sldMkLst>
          <pc:docMk/>
          <pc:sldMk cId="4000092982" sldId="1185"/>
        </pc:sldMkLst>
        <pc:spChg chg="del">
          <ac:chgData name="Brands, J. (LISA)" userId="2653ad32-b8f3-467e-9092-9802a9dca871" providerId="ADAL" clId="{88C7B9D7-70A5-4C17-9797-D0CF5757B39E}" dt="2021-09-10T07:22:45.479" v="64" actId="478"/>
          <ac:spMkLst>
            <pc:docMk/>
            <pc:sldMk cId="4000092982" sldId="1185"/>
            <ac:spMk id="11" creationId="{29A455B5-7DC1-4317-9AB3-C77086507052}"/>
          </ac:spMkLst>
        </pc:spChg>
        <pc:picChg chg="add mod">
          <ac:chgData name="Brands, J. (LISA)" userId="2653ad32-b8f3-467e-9092-9802a9dca871" providerId="ADAL" clId="{88C7B9D7-70A5-4C17-9797-D0CF5757B39E}" dt="2021-09-10T07:22:53.135" v="69" actId="1076"/>
          <ac:picMkLst>
            <pc:docMk/>
            <pc:sldMk cId="4000092982" sldId="1185"/>
            <ac:picMk id="3" creationId="{7EE810EA-B0CA-4C2A-8604-4FBDC055D533}"/>
          </ac:picMkLst>
        </pc:picChg>
        <pc:picChg chg="add mod">
          <ac:chgData name="Brands, J. (LISA)" userId="2653ad32-b8f3-467e-9092-9802a9dca871" providerId="ADAL" clId="{88C7B9D7-70A5-4C17-9797-D0CF5757B39E}" dt="2021-09-10T07:23:04.183" v="74" actId="1076"/>
          <ac:picMkLst>
            <pc:docMk/>
            <pc:sldMk cId="4000092982" sldId="1185"/>
            <ac:picMk id="7" creationId="{7B00748F-0866-42C1-89EF-A61765F75976}"/>
          </ac:picMkLst>
        </pc:picChg>
        <pc:picChg chg="add mod">
          <ac:chgData name="Brands, J. (LISA)" userId="2653ad32-b8f3-467e-9092-9802a9dca871" providerId="ADAL" clId="{88C7B9D7-70A5-4C17-9797-D0CF5757B39E}" dt="2021-09-10T07:23:17.699" v="79" actId="1076"/>
          <ac:picMkLst>
            <pc:docMk/>
            <pc:sldMk cId="4000092982" sldId="1185"/>
            <ac:picMk id="13" creationId="{D22DAC92-6DB6-4F56-97D0-7C4E2D20090E}"/>
          </ac:picMkLst>
        </pc:picChg>
      </pc:sldChg>
      <pc:sldChg chg="modNotesTx">
        <pc:chgData name="Brands, J. (LISA)" userId="2653ad32-b8f3-467e-9092-9802a9dca871" providerId="ADAL" clId="{88C7B9D7-70A5-4C17-9797-D0CF5757B39E}" dt="2021-09-10T07:20:03.031" v="7" actId="6549"/>
        <pc:sldMkLst>
          <pc:docMk/>
          <pc:sldMk cId="3018629226" sldId="1188"/>
        </pc:sldMkLst>
      </pc:sldChg>
      <pc:sldChg chg="modSp mod">
        <pc:chgData name="Brands, J. (LISA)" userId="2653ad32-b8f3-467e-9092-9802a9dca871" providerId="ADAL" clId="{88C7B9D7-70A5-4C17-9797-D0CF5757B39E}" dt="2021-09-10T07:21:37.384" v="61" actId="20577"/>
        <pc:sldMkLst>
          <pc:docMk/>
          <pc:sldMk cId="4051367342" sldId="1195"/>
        </pc:sldMkLst>
        <pc:spChg chg="mod">
          <ac:chgData name="Brands, J. (LISA)" userId="2653ad32-b8f3-467e-9092-9802a9dca871" providerId="ADAL" clId="{88C7B9D7-70A5-4C17-9797-D0CF5757B39E}" dt="2021-09-10T07:21:37.384" v="61" actId="20577"/>
          <ac:spMkLst>
            <pc:docMk/>
            <pc:sldMk cId="4051367342" sldId="1195"/>
            <ac:spMk id="4" creationId="{24CBF9FC-058D-4B8B-9196-B78B61092212}"/>
          </ac:spMkLst>
        </pc:spChg>
      </pc:sldChg>
      <pc:sldChg chg="modNotesTx">
        <pc:chgData name="Brands, J. (LISA)" userId="2653ad32-b8f3-467e-9092-9802a9dca871" providerId="ADAL" clId="{88C7B9D7-70A5-4C17-9797-D0CF5757B39E}" dt="2021-09-10T07:20:22.982" v="8" actId="6549"/>
        <pc:sldMkLst>
          <pc:docMk/>
          <pc:sldMk cId="3726450320" sldId="121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CF9404-AD9D-405F-A1DE-9CD424C9EAF1}"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US"/>
        </a:p>
      </dgm:t>
    </dgm:pt>
    <dgm:pt modelId="{07C52DD9-F937-42FA-96A5-576F8759CF66}">
      <dgm:prSet phldrT="[Text]"/>
      <dgm:spPr/>
      <dgm:t>
        <a:bodyPr/>
        <a:lstStyle/>
        <a:p>
          <a:r>
            <a:rPr lang="en-US" dirty="0"/>
            <a:t>1</a:t>
          </a:r>
        </a:p>
      </dgm:t>
    </dgm:pt>
    <dgm:pt modelId="{06425156-DB9E-4B28-9354-51258FEF1BE3}" type="parTrans" cxnId="{F9E1407B-C767-436A-AC5E-41212E4B11CE}">
      <dgm:prSet/>
      <dgm:spPr/>
      <dgm:t>
        <a:bodyPr/>
        <a:lstStyle/>
        <a:p>
          <a:endParaRPr lang="en-US"/>
        </a:p>
      </dgm:t>
    </dgm:pt>
    <dgm:pt modelId="{DB043D7E-E8E2-48DF-8788-E0D695AEB534}" type="sibTrans" cxnId="{F9E1407B-C767-436A-AC5E-41212E4B11CE}">
      <dgm:prSet/>
      <dgm:spPr/>
      <dgm:t>
        <a:bodyPr/>
        <a:lstStyle/>
        <a:p>
          <a:endParaRPr lang="en-US"/>
        </a:p>
      </dgm:t>
    </dgm:pt>
    <dgm:pt modelId="{C6F7DA02-F504-41EC-8019-23A178B001E3}">
      <dgm:prSet phldrT="[Text]"/>
      <dgm:spPr/>
      <dgm:t>
        <a:bodyPr/>
        <a:lstStyle/>
        <a:p>
          <a:pPr>
            <a:buNone/>
          </a:pPr>
          <a:r>
            <a:rPr lang="en-US" dirty="0"/>
            <a:t>How do I get your data?</a:t>
          </a:r>
        </a:p>
      </dgm:t>
    </dgm:pt>
    <dgm:pt modelId="{B3E8D421-F3DD-4078-8DC2-522E7A5A0156}" type="parTrans" cxnId="{8EA9879E-451A-44E7-93BE-E26B3077B217}">
      <dgm:prSet/>
      <dgm:spPr/>
      <dgm:t>
        <a:bodyPr/>
        <a:lstStyle/>
        <a:p>
          <a:endParaRPr lang="en-US"/>
        </a:p>
      </dgm:t>
    </dgm:pt>
    <dgm:pt modelId="{A1E384D4-9089-43CF-ABB7-2F265A7219DD}" type="sibTrans" cxnId="{8EA9879E-451A-44E7-93BE-E26B3077B217}">
      <dgm:prSet/>
      <dgm:spPr/>
      <dgm:t>
        <a:bodyPr/>
        <a:lstStyle/>
        <a:p>
          <a:endParaRPr lang="en-US"/>
        </a:p>
      </dgm:t>
    </dgm:pt>
    <dgm:pt modelId="{D88CC662-3B33-4C46-8F1C-0642F02360BD}">
      <dgm:prSet phldrT="[Text]"/>
      <dgm:spPr/>
      <dgm:t>
        <a:bodyPr/>
        <a:lstStyle/>
        <a:p>
          <a:r>
            <a:rPr lang="en-US" dirty="0"/>
            <a:t>4</a:t>
          </a:r>
        </a:p>
      </dgm:t>
    </dgm:pt>
    <dgm:pt modelId="{89594038-D317-409F-A164-EC08EC775747}" type="parTrans" cxnId="{12876247-91C9-46C4-BF5D-4F91D8FEF8B7}">
      <dgm:prSet/>
      <dgm:spPr/>
      <dgm:t>
        <a:bodyPr/>
        <a:lstStyle/>
        <a:p>
          <a:endParaRPr lang="en-US"/>
        </a:p>
      </dgm:t>
    </dgm:pt>
    <dgm:pt modelId="{AACCE398-84F0-4E81-A946-049621CC8849}" type="sibTrans" cxnId="{12876247-91C9-46C4-BF5D-4F91D8FEF8B7}">
      <dgm:prSet/>
      <dgm:spPr/>
      <dgm:t>
        <a:bodyPr/>
        <a:lstStyle/>
        <a:p>
          <a:endParaRPr lang="en-US"/>
        </a:p>
      </dgm:t>
    </dgm:pt>
    <dgm:pt modelId="{B0BB7268-7BC8-40A8-AAA4-B49A0D5DA952}">
      <dgm:prSet phldrT="[Text]"/>
      <dgm:spPr/>
      <dgm:t>
        <a:bodyPr/>
        <a:lstStyle/>
        <a:p>
          <a:pPr>
            <a:buNone/>
          </a:pPr>
          <a:r>
            <a:rPr lang="en-US" dirty="0"/>
            <a:t>How do I build on your data?</a:t>
          </a:r>
        </a:p>
      </dgm:t>
    </dgm:pt>
    <dgm:pt modelId="{5B3E2A27-4449-45B6-87D6-82F1083876FA}" type="parTrans" cxnId="{E6E921E8-00E9-46FB-9C52-87DF6577BF30}">
      <dgm:prSet/>
      <dgm:spPr/>
      <dgm:t>
        <a:bodyPr/>
        <a:lstStyle/>
        <a:p>
          <a:endParaRPr lang="en-US"/>
        </a:p>
      </dgm:t>
    </dgm:pt>
    <dgm:pt modelId="{A44427B9-D54A-4458-B278-D3BCAC77F398}" type="sibTrans" cxnId="{E6E921E8-00E9-46FB-9C52-87DF6577BF30}">
      <dgm:prSet/>
      <dgm:spPr/>
      <dgm:t>
        <a:bodyPr/>
        <a:lstStyle/>
        <a:p>
          <a:endParaRPr lang="en-US"/>
        </a:p>
      </dgm:t>
    </dgm:pt>
    <dgm:pt modelId="{F07A84B8-EBEC-4BAD-B4B2-FC004D244B01}">
      <dgm:prSet phldrT="[Text]"/>
      <dgm:spPr/>
      <dgm:t>
        <a:bodyPr/>
        <a:lstStyle/>
        <a:p>
          <a:r>
            <a:rPr lang="en-US" dirty="0"/>
            <a:t>5</a:t>
          </a:r>
        </a:p>
      </dgm:t>
    </dgm:pt>
    <dgm:pt modelId="{691AF7E1-44E6-4A75-BA4F-67AB3879A5BF}" type="parTrans" cxnId="{43E84DAB-BA6A-4BC7-80C6-562F048F366C}">
      <dgm:prSet/>
      <dgm:spPr/>
      <dgm:t>
        <a:bodyPr/>
        <a:lstStyle/>
        <a:p>
          <a:endParaRPr lang="en-US"/>
        </a:p>
      </dgm:t>
    </dgm:pt>
    <dgm:pt modelId="{86FA56BC-415C-4FBA-A453-50553B1D47B1}" type="sibTrans" cxnId="{43E84DAB-BA6A-4BC7-80C6-562F048F366C}">
      <dgm:prSet/>
      <dgm:spPr/>
      <dgm:t>
        <a:bodyPr/>
        <a:lstStyle/>
        <a:p>
          <a:endParaRPr lang="en-US"/>
        </a:p>
      </dgm:t>
    </dgm:pt>
    <dgm:pt modelId="{37D2AB56-A0CA-4304-9B9D-A355FB322CB2}">
      <dgm:prSet phldrT="[Text]"/>
      <dgm:spPr/>
      <dgm:t>
        <a:bodyPr/>
        <a:lstStyle/>
        <a:p>
          <a:pPr>
            <a:buNone/>
          </a:pPr>
          <a:r>
            <a:rPr lang="en-US" dirty="0"/>
            <a:t>What am I allowed to do with your data?</a:t>
          </a:r>
        </a:p>
      </dgm:t>
    </dgm:pt>
    <dgm:pt modelId="{6622B608-C381-43D8-8D48-7CBC4752124A}" type="parTrans" cxnId="{0A813447-4981-4C79-A417-13D94725CF93}">
      <dgm:prSet/>
      <dgm:spPr/>
      <dgm:t>
        <a:bodyPr/>
        <a:lstStyle/>
        <a:p>
          <a:endParaRPr lang="en-US"/>
        </a:p>
      </dgm:t>
    </dgm:pt>
    <dgm:pt modelId="{DE688DF3-3A69-431A-BE30-62C806F0BB42}" type="sibTrans" cxnId="{0A813447-4981-4C79-A417-13D94725CF93}">
      <dgm:prSet/>
      <dgm:spPr/>
      <dgm:t>
        <a:bodyPr/>
        <a:lstStyle/>
        <a:p>
          <a:endParaRPr lang="en-US"/>
        </a:p>
      </dgm:t>
    </dgm:pt>
    <dgm:pt modelId="{600D0E1D-7CD4-49F6-897D-54B5F0A42571}">
      <dgm:prSet/>
      <dgm:spPr/>
      <dgm:t>
        <a:bodyPr/>
        <a:lstStyle/>
        <a:p>
          <a:r>
            <a:rPr lang="en-US" dirty="0"/>
            <a:t>2</a:t>
          </a:r>
        </a:p>
      </dgm:t>
    </dgm:pt>
    <dgm:pt modelId="{B92B39BA-9898-47FC-A846-099C42DBBAB4}" type="parTrans" cxnId="{5DF1547E-8C2E-4024-B3FA-61E18A580460}">
      <dgm:prSet/>
      <dgm:spPr/>
      <dgm:t>
        <a:bodyPr/>
        <a:lstStyle/>
        <a:p>
          <a:endParaRPr lang="en-US"/>
        </a:p>
      </dgm:t>
    </dgm:pt>
    <dgm:pt modelId="{388795C6-63A7-4BEA-8434-BDD57042A988}" type="sibTrans" cxnId="{5DF1547E-8C2E-4024-B3FA-61E18A580460}">
      <dgm:prSet/>
      <dgm:spPr/>
      <dgm:t>
        <a:bodyPr/>
        <a:lstStyle/>
        <a:p>
          <a:endParaRPr lang="en-US"/>
        </a:p>
      </dgm:t>
    </dgm:pt>
    <dgm:pt modelId="{AD568238-051E-4171-B9AE-79564B4502B2}">
      <dgm:prSet/>
      <dgm:spPr/>
      <dgm:t>
        <a:bodyPr/>
        <a:lstStyle/>
        <a:p>
          <a:r>
            <a:rPr lang="en-US" dirty="0"/>
            <a:t>3</a:t>
          </a:r>
        </a:p>
      </dgm:t>
    </dgm:pt>
    <dgm:pt modelId="{3BFCC77F-4C2F-4BEC-BE09-78CCD3795BE7}" type="parTrans" cxnId="{C5E38E21-17EF-48A5-A25B-87B7087E5C93}">
      <dgm:prSet/>
      <dgm:spPr/>
      <dgm:t>
        <a:bodyPr/>
        <a:lstStyle/>
        <a:p>
          <a:endParaRPr lang="en-US"/>
        </a:p>
      </dgm:t>
    </dgm:pt>
    <dgm:pt modelId="{90417280-EA89-4D15-974D-42CE1788AF41}" type="sibTrans" cxnId="{C5E38E21-17EF-48A5-A25B-87B7087E5C93}">
      <dgm:prSet/>
      <dgm:spPr/>
      <dgm:t>
        <a:bodyPr/>
        <a:lstStyle/>
        <a:p>
          <a:endParaRPr lang="en-US"/>
        </a:p>
      </dgm:t>
    </dgm:pt>
    <dgm:pt modelId="{F341F3A2-E78C-4BF7-BC71-0E8DEA74322D}">
      <dgm:prSet/>
      <dgm:spPr/>
      <dgm:t>
        <a:bodyPr/>
        <a:lstStyle/>
        <a:p>
          <a:pPr>
            <a:buNone/>
          </a:pPr>
          <a:r>
            <a:rPr lang="en-US" dirty="0"/>
            <a:t>How do I use your data?</a:t>
          </a:r>
        </a:p>
      </dgm:t>
    </dgm:pt>
    <dgm:pt modelId="{FE7A7053-F776-4B6D-8554-4F8B9BBFE75F}" type="parTrans" cxnId="{F9868DFB-7F4B-4C69-8033-41BAFC28D5FF}">
      <dgm:prSet/>
      <dgm:spPr/>
      <dgm:t>
        <a:bodyPr/>
        <a:lstStyle/>
        <a:p>
          <a:endParaRPr lang="en-US"/>
        </a:p>
      </dgm:t>
    </dgm:pt>
    <dgm:pt modelId="{2F57ACA5-7A3D-49EC-A4EE-5752443CC246}" type="sibTrans" cxnId="{F9868DFB-7F4B-4C69-8033-41BAFC28D5FF}">
      <dgm:prSet/>
      <dgm:spPr/>
      <dgm:t>
        <a:bodyPr/>
        <a:lstStyle/>
        <a:p>
          <a:endParaRPr lang="en-US"/>
        </a:p>
      </dgm:t>
    </dgm:pt>
    <dgm:pt modelId="{4155B1C0-6CB9-49BA-A34A-8C8D0A1EDA9E}">
      <dgm:prSet/>
      <dgm:spPr/>
      <dgm:t>
        <a:bodyPr/>
        <a:lstStyle/>
        <a:p>
          <a:pPr>
            <a:buNone/>
          </a:pPr>
          <a:r>
            <a:rPr lang="en-US"/>
            <a:t>How do I trust your data?</a:t>
          </a:r>
        </a:p>
      </dgm:t>
    </dgm:pt>
    <dgm:pt modelId="{05B2ADB7-CBD7-46AC-ADBC-F3C59D5C5449}" type="parTrans" cxnId="{16E0FB3A-1080-4B00-8D9A-F348F45232D6}">
      <dgm:prSet/>
      <dgm:spPr/>
      <dgm:t>
        <a:bodyPr/>
        <a:lstStyle/>
        <a:p>
          <a:endParaRPr lang="en-US"/>
        </a:p>
      </dgm:t>
    </dgm:pt>
    <dgm:pt modelId="{5E8D1DA3-B778-4C7E-8796-AB7D4E8D376A}" type="sibTrans" cxnId="{16E0FB3A-1080-4B00-8D9A-F348F45232D6}">
      <dgm:prSet/>
      <dgm:spPr/>
      <dgm:t>
        <a:bodyPr/>
        <a:lstStyle/>
        <a:p>
          <a:endParaRPr lang="en-US"/>
        </a:p>
      </dgm:t>
    </dgm:pt>
    <dgm:pt modelId="{6335883A-9844-42B5-9DAE-4811834EF5FA}" type="pres">
      <dgm:prSet presAssocID="{9ECF9404-AD9D-405F-A1DE-9CD424C9EAF1}" presName="linearFlow" presStyleCnt="0">
        <dgm:presLayoutVars>
          <dgm:dir/>
          <dgm:animLvl val="lvl"/>
          <dgm:resizeHandles val="exact"/>
        </dgm:presLayoutVars>
      </dgm:prSet>
      <dgm:spPr/>
    </dgm:pt>
    <dgm:pt modelId="{1CDF2ACB-1455-4FCA-B368-402FDC1EDA50}" type="pres">
      <dgm:prSet presAssocID="{07C52DD9-F937-42FA-96A5-576F8759CF66}" presName="composite" presStyleCnt="0"/>
      <dgm:spPr/>
    </dgm:pt>
    <dgm:pt modelId="{392E58BC-B301-4DB7-B7CE-72EDDF5B8ACA}" type="pres">
      <dgm:prSet presAssocID="{07C52DD9-F937-42FA-96A5-576F8759CF66}" presName="parentText" presStyleLbl="alignNode1" presStyleIdx="0" presStyleCnt="5">
        <dgm:presLayoutVars>
          <dgm:chMax val="1"/>
          <dgm:bulletEnabled val="1"/>
        </dgm:presLayoutVars>
      </dgm:prSet>
      <dgm:spPr/>
    </dgm:pt>
    <dgm:pt modelId="{EB1EFB12-025F-4CA7-8E4C-4E202945AA1A}" type="pres">
      <dgm:prSet presAssocID="{07C52DD9-F937-42FA-96A5-576F8759CF66}" presName="descendantText" presStyleLbl="alignAcc1" presStyleIdx="0" presStyleCnt="5">
        <dgm:presLayoutVars>
          <dgm:bulletEnabled val="1"/>
        </dgm:presLayoutVars>
      </dgm:prSet>
      <dgm:spPr/>
    </dgm:pt>
    <dgm:pt modelId="{834E3C57-D865-4A39-A338-5CADFC886016}" type="pres">
      <dgm:prSet presAssocID="{DB043D7E-E8E2-48DF-8788-E0D695AEB534}" presName="sp" presStyleCnt="0"/>
      <dgm:spPr/>
    </dgm:pt>
    <dgm:pt modelId="{3986DF70-AB6F-4196-B1AD-FB9CCC86DC51}" type="pres">
      <dgm:prSet presAssocID="{600D0E1D-7CD4-49F6-897D-54B5F0A42571}" presName="composite" presStyleCnt="0"/>
      <dgm:spPr/>
    </dgm:pt>
    <dgm:pt modelId="{0500FDC8-65F9-411D-9129-FB6A0B1073F8}" type="pres">
      <dgm:prSet presAssocID="{600D0E1D-7CD4-49F6-897D-54B5F0A42571}" presName="parentText" presStyleLbl="alignNode1" presStyleIdx="1" presStyleCnt="5">
        <dgm:presLayoutVars>
          <dgm:chMax val="1"/>
          <dgm:bulletEnabled val="1"/>
        </dgm:presLayoutVars>
      </dgm:prSet>
      <dgm:spPr/>
    </dgm:pt>
    <dgm:pt modelId="{1D0ACF53-0C81-44F9-A590-206969EABDA9}" type="pres">
      <dgm:prSet presAssocID="{600D0E1D-7CD4-49F6-897D-54B5F0A42571}" presName="descendantText" presStyleLbl="alignAcc1" presStyleIdx="1" presStyleCnt="5">
        <dgm:presLayoutVars>
          <dgm:bulletEnabled val="1"/>
        </dgm:presLayoutVars>
      </dgm:prSet>
      <dgm:spPr/>
    </dgm:pt>
    <dgm:pt modelId="{E100113C-500C-47C7-BF57-26CEEA0BD077}" type="pres">
      <dgm:prSet presAssocID="{388795C6-63A7-4BEA-8434-BDD57042A988}" presName="sp" presStyleCnt="0"/>
      <dgm:spPr/>
    </dgm:pt>
    <dgm:pt modelId="{37A816E9-CB55-41D3-B9AC-BB47787C61B0}" type="pres">
      <dgm:prSet presAssocID="{AD568238-051E-4171-B9AE-79564B4502B2}" presName="composite" presStyleCnt="0"/>
      <dgm:spPr/>
    </dgm:pt>
    <dgm:pt modelId="{AD4BFB48-B380-43B2-A90A-53CA80127A90}" type="pres">
      <dgm:prSet presAssocID="{AD568238-051E-4171-B9AE-79564B4502B2}" presName="parentText" presStyleLbl="alignNode1" presStyleIdx="2" presStyleCnt="5">
        <dgm:presLayoutVars>
          <dgm:chMax val="1"/>
          <dgm:bulletEnabled val="1"/>
        </dgm:presLayoutVars>
      </dgm:prSet>
      <dgm:spPr/>
    </dgm:pt>
    <dgm:pt modelId="{7E601251-51B1-455F-A77E-6B1C51E51BF9}" type="pres">
      <dgm:prSet presAssocID="{AD568238-051E-4171-B9AE-79564B4502B2}" presName="descendantText" presStyleLbl="alignAcc1" presStyleIdx="2" presStyleCnt="5">
        <dgm:presLayoutVars>
          <dgm:bulletEnabled val="1"/>
        </dgm:presLayoutVars>
      </dgm:prSet>
      <dgm:spPr/>
    </dgm:pt>
    <dgm:pt modelId="{2DE0FB62-D376-4797-A8AB-AB990FE451AD}" type="pres">
      <dgm:prSet presAssocID="{90417280-EA89-4D15-974D-42CE1788AF41}" presName="sp" presStyleCnt="0"/>
      <dgm:spPr/>
    </dgm:pt>
    <dgm:pt modelId="{6B65445C-C433-48B0-8F12-2C54AEE5F393}" type="pres">
      <dgm:prSet presAssocID="{D88CC662-3B33-4C46-8F1C-0642F02360BD}" presName="composite" presStyleCnt="0"/>
      <dgm:spPr/>
    </dgm:pt>
    <dgm:pt modelId="{B01DBC68-361B-45DF-9E14-3C492EA39FBC}" type="pres">
      <dgm:prSet presAssocID="{D88CC662-3B33-4C46-8F1C-0642F02360BD}" presName="parentText" presStyleLbl="alignNode1" presStyleIdx="3" presStyleCnt="5">
        <dgm:presLayoutVars>
          <dgm:chMax val="1"/>
          <dgm:bulletEnabled val="1"/>
        </dgm:presLayoutVars>
      </dgm:prSet>
      <dgm:spPr/>
    </dgm:pt>
    <dgm:pt modelId="{10DD6CBA-2046-4B1D-AE1E-84BAC830ED18}" type="pres">
      <dgm:prSet presAssocID="{D88CC662-3B33-4C46-8F1C-0642F02360BD}" presName="descendantText" presStyleLbl="alignAcc1" presStyleIdx="3" presStyleCnt="5">
        <dgm:presLayoutVars>
          <dgm:bulletEnabled val="1"/>
        </dgm:presLayoutVars>
      </dgm:prSet>
      <dgm:spPr/>
    </dgm:pt>
    <dgm:pt modelId="{5A11C78C-D129-4028-880F-4FB43A6B2A04}" type="pres">
      <dgm:prSet presAssocID="{AACCE398-84F0-4E81-A946-049621CC8849}" presName="sp" presStyleCnt="0"/>
      <dgm:spPr/>
    </dgm:pt>
    <dgm:pt modelId="{EE6A0959-E42E-45E0-813C-758C535C3E35}" type="pres">
      <dgm:prSet presAssocID="{F07A84B8-EBEC-4BAD-B4B2-FC004D244B01}" presName="composite" presStyleCnt="0"/>
      <dgm:spPr/>
    </dgm:pt>
    <dgm:pt modelId="{DA65896A-89EC-4453-A3E4-1DFE3D9BF95E}" type="pres">
      <dgm:prSet presAssocID="{F07A84B8-EBEC-4BAD-B4B2-FC004D244B01}" presName="parentText" presStyleLbl="alignNode1" presStyleIdx="4" presStyleCnt="5">
        <dgm:presLayoutVars>
          <dgm:chMax val="1"/>
          <dgm:bulletEnabled val="1"/>
        </dgm:presLayoutVars>
      </dgm:prSet>
      <dgm:spPr/>
    </dgm:pt>
    <dgm:pt modelId="{F40B98F4-A065-48BC-9936-1877769FF18F}" type="pres">
      <dgm:prSet presAssocID="{F07A84B8-EBEC-4BAD-B4B2-FC004D244B01}" presName="descendantText" presStyleLbl="alignAcc1" presStyleIdx="4" presStyleCnt="5">
        <dgm:presLayoutVars>
          <dgm:bulletEnabled val="1"/>
        </dgm:presLayoutVars>
      </dgm:prSet>
      <dgm:spPr/>
    </dgm:pt>
  </dgm:ptLst>
  <dgm:cxnLst>
    <dgm:cxn modelId="{C5E38E21-17EF-48A5-A25B-87B7087E5C93}" srcId="{9ECF9404-AD9D-405F-A1DE-9CD424C9EAF1}" destId="{AD568238-051E-4171-B9AE-79564B4502B2}" srcOrd="2" destOrd="0" parTransId="{3BFCC77F-4C2F-4BEC-BE09-78CCD3795BE7}" sibTransId="{90417280-EA89-4D15-974D-42CE1788AF41}"/>
    <dgm:cxn modelId="{A114F82C-2D3F-469D-944A-FE745C7D27E9}" type="presOf" srcId="{C6F7DA02-F504-41EC-8019-23A178B001E3}" destId="{EB1EFB12-025F-4CA7-8E4C-4E202945AA1A}" srcOrd="0" destOrd="0" presId="urn:microsoft.com/office/officeart/2005/8/layout/chevron2"/>
    <dgm:cxn modelId="{49CADF32-F010-44B8-9C5A-71ACE3CAEA4B}" type="presOf" srcId="{AD568238-051E-4171-B9AE-79564B4502B2}" destId="{AD4BFB48-B380-43B2-A90A-53CA80127A90}" srcOrd="0" destOrd="0" presId="urn:microsoft.com/office/officeart/2005/8/layout/chevron2"/>
    <dgm:cxn modelId="{16E0FB3A-1080-4B00-8D9A-F348F45232D6}" srcId="{AD568238-051E-4171-B9AE-79564B4502B2}" destId="{4155B1C0-6CB9-49BA-A34A-8C8D0A1EDA9E}" srcOrd="0" destOrd="0" parTransId="{05B2ADB7-CBD7-46AC-ADBC-F3C59D5C5449}" sibTransId="{5E8D1DA3-B778-4C7E-8796-AB7D4E8D376A}"/>
    <dgm:cxn modelId="{7C1CBA5C-7D8B-4181-A0C5-E709E95474F6}" type="presOf" srcId="{600D0E1D-7CD4-49F6-897D-54B5F0A42571}" destId="{0500FDC8-65F9-411D-9129-FB6A0B1073F8}" srcOrd="0" destOrd="0" presId="urn:microsoft.com/office/officeart/2005/8/layout/chevron2"/>
    <dgm:cxn modelId="{3765C064-F43D-4CD9-AEC3-FAD7FA921C44}" type="presOf" srcId="{F341F3A2-E78C-4BF7-BC71-0E8DEA74322D}" destId="{1D0ACF53-0C81-44F9-A590-206969EABDA9}" srcOrd="0" destOrd="0" presId="urn:microsoft.com/office/officeart/2005/8/layout/chevron2"/>
    <dgm:cxn modelId="{0A813447-4981-4C79-A417-13D94725CF93}" srcId="{F07A84B8-EBEC-4BAD-B4B2-FC004D244B01}" destId="{37D2AB56-A0CA-4304-9B9D-A355FB322CB2}" srcOrd="0" destOrd="0" parTransId="{6622B608-C381-43D8-8D48-7CBC4752124A}" sibTransId="{DE688DF3-3A69-431A-BE30-62C806F0BB42}"/>
    <dgm:cxn modelId="{12876247-91C9-46C4-BF5D-4F91D8FEF8B7}" srcId="{9ECF9404-AD9D-405F-A1DE-9CD424C9EAF1}" destId="{D88CC662-3B33-4C46-8F1C-0642F02360BD}" srcOrd="3" destOrd="0" parTransId="{89594038-D317-409F-A164-EC08EC775747}" sibTransId="{AACCE398-84F0-4E81-A946-049621CC8849}"/>
    <dgm:cxn modelId="{7C4FFE4C-667E-4E95-A445-3C37F3E96822}" type="presOf" srcId="{B0BB7268-7BC8-40A8-AAA4-B49A0D5DA952}" destId="{10DD6CBA-2046-4B1D-AE1E-84BAC830ED18}" srcOrd="0" destOrd="0" presId="urn:microsoft.com/office/officeart/2005/8/layout/chevron2"/>
    <dgm:cxn modelId="{7C75D873-A43A-4F1A-A3B3-CF674172868F}" type="presOf" srcId="{4155B1C0-6CB9-49BA-A34A-8C8D0A1EDA9E}" destId="{7E601251-51B1-455F-A77E-6B1C51E51BF9}" srcOrd="0" destOrd="0" presId="urn:microsoft.com/office/officeart/2005/8/layout/chevron2"/>
    <dgm:cxn modelId="{4EE53A75-442F-411E-BFEB-0F0D8D076F7B}" type="presOf" srcId="{37D2AB56-A0CA-4304-9B9D-A355FB322CB2}" destId="{F40B98F4-A065-48BC-9936-1877769FF18F}" srcOrd="0" destOrd="0" presId="urn:microsoft.com/office/officeart/2005/8/layout/chevron2"/>
    <dgm:cxn modelId="{F9E1407B-C767-436A-AC5E-41212E4B11CE}" srcId="{9ECF9404-AD9D-405F-A1DE-9CD424C9EAF1}" destId="{07C52DD9-F937-42FA-96A5-576F8759CF66}" srcOrd="0" destOrd="0" parTransId="{06425156-DB9E-4B28-9354-51258FEF1BE3}" sibTransId="{DB043D7E-E8E2-48DF-8788-E0D695AEB534}"/>
    <dgm:cxn modelId="{5DF1547E-8C2E-4024-B3FA-61E18A580460}" srcId="{9ECF9404-AD9D-405F-A1DE-9CD424C9EAF1}" destId="{600D0E1D-7CD4-49F6-897D-54B5F0A42571}" srcOrd="1" destOrd="0" parTransId="{B92B39BA-9898-47FC-A846-099C42DBBAB4}" sibTransId="{388795C6-63A7-4BEA-8434-BDD57042A988}"/>
    <dgm:cxn modelId="{766DCC8C-5553-44FE-AEB7-077C5449F133}" type="presOf" srcId="{F07A84B8-EBEC-4BAD-B4B2-FC004D244B01}" destId="{DA65896A-89EC-4453-A3E4-1DFE3D9BF95E}" srcOrd="0" destOrd="0" presId="urn:microsoft.com/office/officeart/2005/8/layout/chevron2"/>
    <dgm:cxn modelId="{8EA9879E-451A-44E7-93BE-E26B3077B217}" srcId="{07C52DD9-F937-42FA-96A5-576F8759CF66}" destId="{C6F7DA02-F504-41EC-8019-23A178B001E3}" srcOrd="0" destOrd="0" parTransId="{B3E8D421-F3DD-4078-8DC2-522E7A5A0156}" sibTransId="{A1E384D4-9089-43CF-ABB7-2F265A7219DD}"/>
    <dgm:cxn modelId="{8316D6A2-0B32-4EE5-9760-5C084B26F929}" type="presOf" srcId="{D88CC662-3B33-4C46-8F1C-0642F02360BD}" destId="{B01DBC68-361B-45DF-9E14-3C492EA39FBC}" srcOrd="0" destOrd="0" presId="urn:microsoft.com/office/officeart/2005/8/layout/chevron2"/>
    <dgm:cxn modelId="{43E84DAB-BA6A-4BC7-80C6-562F048F366C}" srcId="{9ECF9404-AD9D-405F-A1DE-9CD424C9EAF1}" destId="{F07A84B8-EBEC-4BAD-B4B2-FC004D244B01}" srcOrd="4" destOrd="0" parTransId="{691AF7E1-44E6-4A75-BA4F-67AB3879A5BF}" sibTransId="{86FA56BC-415C-4FBA-A453-50553B1D47B1}"/>
    <dgm:cxn modelId="{A36F04C5-A085-4AF8-8207-652AAFA0A38E}" type="presOf" srcId="{07C52DD9-F937-42FA-96A5-576F8759CF66}" destId="{392E58BC-B301-4DB7-B7CE-72EDDF5B8ACA}" srcOrd="0" destOrd="0" presId="urn:microsoft.com/office/officeart/2005/8/layout/chevron2"/>
    <dgm:cxn modelId="{F35B5AC7-58BE-48E2-AB3E-2E2DF62113BD}" type="presOf" srcId="{9ECF9404-AD9D-405F-A1DE-9CD424C9EAF1}" destId="{6335883A-9844-42B5-9DAE-4811834EF5FA}" srcOrd="0" destOrd="0" presId="urn:microsoft.com/office/officeart/2005/8/layout/chevron2"/>
    <dgm:cxn modelId="{E6E921E8-00E9-46FB-9C52-87DF6577BF30}" srcId="{D88CC662-3B33-4C46-8F1C-0642F02360BD}" destId="{B0BB7268-7BC8-40A8-AAA4-B49A0D5DA952}" srcOrd="0" destOrd="0" parTransId="{5B3E2A27-4449-45B6-87D6-82F1083876FA}" sibTransId="{A44427B9-D54A-4458-B278-D3BCAC77F398}"/>
    <dgm:cxn modelId="{F9868DFB-7F4B-4C69-8033-41BAFC28D5FF}" srcId="{600D0E1D-7CD4-49F6-897D-54B5F0A42571}" destId="{F341F3A2-E78C-4BF7-BC71-0E8DEA74322D}" srcOrd="0" destOrd="0" parTransId="{FE7A7053-F776-4B6D-8554-4F8B9BBFE75F}" sibTransId="{2F57ACA5-7A3D-49EC-A4EE-5752443CC246}"/>
    <dgm:cxn modelId="{2FD774A0-D41B-4EB7-931D-B9D91B37CE14}" type="presParOf" srcId="{6335883A-9844-42B5-9DAE-4811834EF5FA}" destId="{1CDF2ACB-1455-4FCA-B368-402FDC1EDA50}" srcOrd="0" destOrd="0" presId="urn:microsoft.com/office/officeart/2005/8/layout/chevron2"/>
    <dgm:cxn modelId="{37D24304-C43D-4412-B702-5E52A09B0549}" type="presParOf" srcId="{1CDF2ACB-1455-4FCA-B368-402FDC1EDA50}" destId="{392E58BC-B301-4DB7-B7CE-72EDDF5B8ACA}" srcOrd="0" destOrd="0" presId="urn:microsoft.com/office/officeart/2005/8/layout/chevron2"/>
    <dgm:cxn modelId="{4367AF4D-5B32-4872-8040-22194C363A6A}" type="presParOf" srcId="{1CDF2ACB-1455-4FCA-B368-402FDC1EDA50}" destId="{EB1EFB12-025F-4CA7-8E4C-4E202945AA1A}" srcOrd="1" destOrd="0" presId="urn:microsoft.com/office/officeart/2005/8/layout/chevron2"/>
    <dgm:cxn modelId="{99DAAF75-749C-437D-9B06-28BD31AD28F8}" type="presParOf" srcId="{6335883A-9844-42B5-9DAE-4811834EF5FA}" destId="{834E3C57-D865-4A39-A338-5CADFC886016}" srcOrd="1" destOrd="0" presId="urn:microsoft.com/office/officeart/2005/8/layout/chevron2"/>
    <dgm:cxn modelId="{8FB0E79D-6A8F-4B19-A407-6798513A5F5E}" type="presParOf" srcId="{6335883A-9844-42B5-9DAE-4811834EF5FA}" destId="{3986DF70-AB6F-4196-B1AD-FB9CCC86DC51}" srcOrd="2" destOrd="0" presId="urn:microsoft.com/office/officeart/2005/8/layout/chevron2"/>
    <dgm:cxn modelId="{3C3F958F-000C-45A7-95B3-27353E534BC1}" type="presParOf" srcId="{3986DF70-AB6F-4196-B1AD-FB9CCC86DC51}" destId="{0500FDC8-65F9-411D-9129-FB6A0B1073F8}" srcOrd="0" destOrd="0" presId="urn:microsoft.com/office/officeart/2005/8/layout/chevron2"/>
    <dgm:cxn modelId="{83BBEACC-113A-4F78-81F0-6625F280DE01}" type="presParOf" srcId="{3986DF70-AB6F-4196-B1AD-FB9CCC86DC51}" destId="{1D0ACF53-0C81-44F9-A590-206969EABDA9}" srcOrd="1" destOrd="0" presId="urn:microsoft.com/office/officeart/2005/8/layout/chevron2"/>
    <dgm:cxn modelId="{5550EC81-54ED-42C2-8C5C-89DABB957B29}" type="presParOf" srcId="{6335883A-9844-42B5-9DAE-4811834EF5FA}" destId="{E100113C-500C-47C7-BF57-26CEEA0BD077}" srcOrd="3" destOrd="0" presId="urn:microsoft.com/office/officeart/2005/8/layout/chevron2"/>
    <dgm:cxn modelId="{3710B652-F813-4497-94F4-27E7653A4D16}" type="presParOf" srcId="{6335883A-9844-42B5-9DAE-4811834EF5FA}" destId="{37A816E9-CB55-41D3-B9AC-BB47787C61B0}" srcOrd="4" destOrd="0" presId="urn:microsoft.com/office/officeart/2005/8/layout/chevron2"/>
    <dgm:cxn modelId="{92A5B167-583F-4903-9735-104CC37826CD}" type="presParOf" srcId="{37A816E9-CB55-41D3-B9AC-BB47787C61B0}" destId="{AD4BFB48-B380-43B2-A90A-53CA80127A90}" srcOrd="0" destOrd="0" presId="urn:microsoft.com/office/officeart/2005/8/layout/chevron2"/>
    <dgm:cxn modelId="{387B4332-3407-4EAD-A02E-9FD36F70173F}" type="presParOf" srcId="{37A816E9-CB55-41D3-B9AC-BB47787C61B0}" destId="{7E601251-51B1-455F-A77E-6B1C51E51BF9}" srcOrd="1" destOrd="0" presId="urn:microsoft.com/office/officeart/2005/8/layout/chevron2"/>
    <dgm:cxn modelId="{7A85B90A-EC09-493F-8D3E-949240601559}" type="presParOf" srcId="{6335883A-9844-42B5-9DAE-4811834EF5FA}" destId="{2DE0FB62-D376-4797-A8AB-AB990FE451AD}" srcOrd="5" destOrd="0" presId="urn:microsoft.com/office/officeart/2005/8/layout/chevron2"/>
    <dgm:cxn modelId="{0EDFBBF6-62DB-4746-9385-B54ED444739B}" type="presParOf" srcId="{6335883A-9844-42B5-9DAE-4811834EF5FA}" destId="{6B65445C-C433-48B0-8F12-2C54AEE5F393}" srcOrd="6" destOrd="0" presId="urn:microsoft.com/office/officeart/2005/8/layout/chevron2"/>
    <dgm:cxn modelId="{7DE13A2D-F787-46E2-B192-59928FC8DECF}" type="presParOf" srcId="{6B65445C-C433-48B0-8F12-2C54AEE5F393}" destId="{B01DBC68-361B-45DF-9E14-3C492EA39FBC}" srcOrd="0" destOrd="0" presId="urn:microsoft.com/office/officeart/2005/8/layout/chevron2"/>
    <dgm:cxn modelId="{409515CE-C8B3-472B-8C81-11F95273EE8E}" type="presParOf" srcId="{6B65445C-C433-48B0-8F12-2C54AEE5F393}" destId="{10DD6CBA-2046-4B1D-AE1E-84BAC830ED18}" srcOrd="1" destOrd="0" presId="urn:microsoft.com/office/officeart/2005/8/layout/chevron2"/>
    <dgm:cxn modelId="{B034F9B3-FA65-418E-ABAF-48571843F2BF}" type="presParOf" srcId="{6335883A-9844-42B5-9DAE-4811834EF5FA}" destId="{5A11C78C-D129-4028-880F-4FB43A6B2A04}" srcOrd="7" destOrd="0" presId="urn:microsoft.com/office/officeart/2005/8/layout/chevron2"/>
    <dgm:cxn modelId="{0A92252A-0854-4883-BC2B-07CA9228391F}" type="presParOf" srcId="{6335883A-9844-42B5-9DAE-4811834EF5FA}" destId="{EE6A0959-E42E-45E0-813C-758C535C3E35}" srcOrd="8" destOrd="0" presId="urn:microsoft.com/office/officeart/2005/8/layout/chevron2"/>
    <dgm:cxn modelId="{9BA4B640-BD24-4A76-8455-CB3C36D62CFD}" type="presParOf" srcId="{EE6A0959-E42E-45E0-813C-758C535C3E35}" destId="{DA65896A-89EC-4453-A3E4-1DFE3D9BF95E}" srcOrd="0" destOrd="0" presId="urn:microsoft.com/office/officeart/2005/8/layout/chevron2"/>
    <dgm:cxn modelId="{26D8A5F2-E78E-4DDE-BAF8-2AD80820D31D}" type="presParOf" srcId="{EE6A0959-E42E-45E0-813C-758C535C3E35}" destId="{F40B98F4-A065-48BC-9936-1877769FF18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CF9404-AD9D-405F-A1DE-9CD424C9EAF1}" type="doc">
      <dgm:prSet loTypeId="urn:microsoft.com/office/officeart/2005/8/layout/chevron2" loCatId="process" qsTypeId="urn:microsoft.com/office/officeart/2005/8/quickstyle/simple1" qsCatId="simple" csTypeId="urn:microsoft.com/office/officeart/2005/8/colors/accent0_1" csCatId="mainScheme" phldr="1"/>
      <dgm:spPr/>
      <dgm:t>
        <a:bodyPr/>
        <a:lstStyle/>
        <a:p>
          <a:endParaRPr lang="en-US"/>
        </a:p>
      </dgm:t>
    </dgm:pt>
    <dgm:pt modelId="{07C52DD9-F937-42FA-96A5-576F8759CF66}">
      <dgm:prSet phldrT="[Text]"/>
      <dgm:spPr/>
      <dgm:t>
        <a:bodyPr/>
        <a:lstStyle/>
        <a:p>
          <a:r>
            <a:rPr lang="en-US" dirty="0"/>
            <a:t>1</a:t>
          </a:r>
        </a:p>
      </dgm:t>
    </dgm:pt>
    <dgm:pt modelId="{06425156-DB9E-4B28-9354-51258FEF1BE3}" type="parTrans" cxnId="{F9E1407B-C767-436A-AC5E-41212E4B11CE}">
      <dgm:prSet/>
      <dgm:spPr/>
      <dgm:t>
        <a:bodyPr/>
        <a:lstStyle/>
        <a:p>
          <a:endParaRPr lang="en-US"/>
        </a:p>
      </dgm:t>
    </dgm:pt>
    <dgm:pt modelId="{DB043D7E-E8E2-48DF-8788-E0D695AEB534}" type="sibTrans" cxnId="{F9E1407B-C767-436A-AC5E-41212E4B11CE}">
      <dgm:prSet/>
      <dgm:spPr/>
      <dgm:t>
        <a:bodyPr/>
        <a:lstStyle/>
        <a:p>
          <a:endParaRPr lang="en-US"/>
        </a:p>
      </dgm:t>
    </dgm:pt>
    <dgm:pt modelId="{C6F7DA02-F504-41EC-8019-23A178B001E3}">
      <dgm:prSet phldrT="[Text]"/>
      <dgm:spPr/>
      <dgm:t>
        <a:bodyPr/>
        <a:lstStyle/>
        <a:p>
          <a:pPr>
            <a:buNone/>
          </a:pPr>
          <a:r>
            <a:rPr lang="en-US" dirty="0"/>
            <a:t>How do I get your data?</a:t>
          </a:r>
        </a:p>
      </dgm:t>
    </dgm:pt>
    <dgm:pt modelId="{B3E8D421-F3DD-4078-8DC2-522E7A5A0156}" type="parTrans" cxnId="{8EA9879E-451A-44E7-93BE-E26B3077B217}">
      <dgm:prSet/>
      <dgm:spPr/>
      <dgm:t>
        <a:bodyPr/>
        <a:lstStyle/>
        <a:p>
          <a:endParaRPr lang="en-US"/>
        </a:p>
      </dgm:t>
    </dgm:pt>
    <dgm:pt modelId="{A1E384D4-9089-43CF-ABB7-2F265A7219DD}" type="sibTrans" cxnId="{8EA9879E-451A-44E7-93BE-E26B3077B217}">
      <dgm:prSet/>
      <dgm:spPr/>
      <dgm:t>
        <a:bodyPr/>
        <a:lstStyle/>
        <a:p>
          <a:endParaRPr lang="en-US"/>
        </a:p>
      </dgm:t>
    </dgm:pt>
    <dgm:pt modelId="{D88CC662-3B33-4C46-8F1C-0642F02360BD}">
      <dgm:prSet phldrT="[Text]"/>
      <dgm:spPr/>
      <dgm:t>
        <a:bodyPr/>
        <a:lstStyle/>
        <a:p>
          <a:r>
            <a:rPr lang="en-US" dirty="0"/>
            <a:t>4</a:t>
          </a:r>
        </a:p>
      </dgm:t>
    </dgm:pt>
    <dgm:pt modelId="{89594038-D317-409F-A164-EC08EC775747}" type="parTrans" cxnId="{12876247-91C9-46C4-BF5D-4F91D8FEF8B7}">
      <dgm:prSet/>
      <dgm:spPr/>
      <dgm:t>
        <a:bodyPr/>
        <a:lstStyle/>
        <a:p>
          <a:endParaRPr lang="en-US"/>
        </a:p>
      </dgm:t>
    </dgm:pt>
    <dgm:pt modelId="{AACCE398-84F0-4E81-A946-049621CC8849}" type="sibTrans" cxnId="{12876247-91C9-46C4-BF5D-4F91D8FEF8B7}">
      <dgm:prSet/>
      <dgm:spPr/>
      <dgm:t>
        <a:bodyPr/>
        <a:lstStyle/>
        <a:p>
          <a:endParaRPr lang="en-US"/>
        </a:p>
      </dgm:t>
    </dgm:pt>
    <dgm:pt modelId="{B0BB7268-7BC8-40A8-AAA4-B49A0D5DA952}">
      <dgm:prSet phldrT="[Text]"/>
      <dgm:spPr/>
      <dgm:t>
        <a:bodyPr/>
        <a:lstStyle/>
        <a:p>
          <a:pPr>
            <a:buNone/>
          </a:pPr>
          <a:r>
            <a:rPr lang="en-US" dirty="0"/>
            <a:t>How do I build on your data?</a:t>
          </a:r>
        </a:p>
      </dgm:t>
    </dgm:pt>
    <dgm:pt modelId="{5B3E2A27-4449-45B6-87D6-82F1083876FA}" type="parTrans" cxnId="{E6E921E8-00E9-46FB-9C52-87DF6577BF30}">
      <dgm:prSet/>
      <dgm:spPr/>
      <dgm:t>
        <a:bodyPr/>
        <a:lstStyle/>
        <a:p>
          <a:endParaRPr lang="en-US"/>
        </a:p>
      </dgm:t>
    </dgm:pt>
    <dgm:pt modelId="{A44427B9-D54A-4458-B278-D3BCAC77F398}" type="sibTrans" cxnId="{E6E921E8-00E9-46FB-9C52-87DF6577BF30}">
      <dgm:prSet/>
      <dgm:spPr/>
      <dgm:t>
        <a:bodyPr/>
        <a:lstStyle/>
        <a:p>
          <a:endParaRPr lang="en-US"/>
        </a:p>
      </dgm:t>
    </dgm:pt>
    <dgm:pt modelId="{F07A84B8-EBEC-4BAD-B4B2-FC004D244B01}">
      <dgm:prSet phldrT="[Text]"/>
      <dgm:spPr/>
      <dgm:t>
        <a:bodyPr/>
        <a:lstStyle/>
        <a:p>
          <a:r>
            <a:rPr lang="en-US" dirty="0"/>
            <a:t>5</a:t>
          </a:r>
        </a:p>
      </dgm:t>
    </dgm:pt>
    <dgm:pt modelId="{691AF7E1-44E6-4A75-BA4F-67AB3879A5BF}" type="parTrans" cxnId="{43E84DAB-BA6A-4BC7-80C6-562F048F366C}">
      <dgm:prSet/>
      <dgm:spPr/>
      <dgm:t>
        <a:bodyPr/>
        <a:lstStyle/>
        <a:p>
          <a:endParaRPr lang="en-US"/>
        </a:p>
      </dgm:t>
    </dgm:pt>
    <dgm:pt modelId="{86FA56BC-415C-4FBA-A453-50553B1D47B1}" type="sibTrans" cxnId="{43E84DAB-BA6A-4BC7-80C6-562F048F366C}">
      <dgm:prSet/>
      <dgm:spPr/>
      <dgm:t>
        <a:bodyPr/>
        <a:lstStyle/>
        <a:p>
          <a:endParaRPr lang="en-US"/>
        </a:p>
      </dgm:t>
    </dgm:pt>
    <dgm:pt modelId="{37D2AB56-A0CA-4304-9B9D-A355FB322CB2}">
      <dgm:prSet phldrT="[Text]"/>
      <dgm:spPr/>
      <dgm:t>
        <a:bodyPr/>
        <a:lstStyle/>
        <a:p>
          <a:pPr>
            <a:buNone/>
          </a:pPr>
          <a:r>
            <a:rPr lang="en-US" dirty="0"/>
            <a:t>What am I allowed to do with your data?</a:t>
          </a:r>
        </a:p>
      </dgm:t>
    </dgm:pt>
    <dgm:pt modelId="{6622B608-C381-43D8-8D48-7CBC4752124A}" type="parTrans" cxnId="{0A813447-4981-4C79-A417-13D94725CF93}">
      <dgm:prSet/>
      <dgm:spPr/>
      <dgm:t>
        <a:bodyPr/>
        <a:lstStyle/>
        <a:p>
          <a:endParaRPr lang="en-US"/>
        </a:p>
      </dgm:t>
    </dgm:pt>
    <dgm:pt modelId="{DE688DF3-3A69-431A-BE30-62C806F0BB42}" type="sibTrans" cxnId="{0A813447-4981-4C79-A417-13D94725CF93}">
      <dgm:prSet/>
      <dgm:spPr/>
      <dgm:t>
        <a:bodyPr/>
        <a:lstStyle/>
        <a:p>
          <a:endParaRPr lang="en-US"/>
        </a:p>
      </dgm:t>
    </dgm:pt>
    <dgm:pt modelId="{600D0E1D-7CD4-49F6-897D-54B5F0A42571}">
      <dgm:prSet/>
      <dgm:spPr/>
      <dgm:t>
        <a:bodyPr/>
        <a:lstStyle/>
        <a:p>
          <a:r>
            <a:rPr lang="en-US" dirty="0"/>
            <a:t>2</a:t>
          </a:r>
        </a:p>
      </dgm:t>
    </dgm:pt>
    <dgm:pt modelId="{B92B39BA-9898-47FC-A846-099C42DBBAB4}" type="parTrans" cxnId="{5DF1547E-8C2E-4024-B3FA-61E18A580460}">
      <dgm:prSet/>
      <dgm:spPr/>
      <dgm:t>
        <a:bodyPr/>
        <a:lstStyle/>
        <a:p>
          <a:endParaRPr lang="en-US"/>
        </a:p>
      </dgm:t>
    </dgm:pt>
    <dgm:pt modelId="{388795C6-63A7-4BEA-8434-BDD57042A988}" type="sibTrans" cxnId="{5DF1547E-8C2E-4024-B3FA-61E18A580460}">
      <dgm:prSet/>
      <dgm:spPr/>
      <dgm:t>
        <a:bodyPr/>
        <a:lstStyle/>
        <a:p>
          <a:endParaRPr lang="en-US"/>
        </a:p>
      </dgm:t>
    </dgm:pt>
    <dgm:pt modelId="{AD568238-051E-4171-B9AE-79564B4502B2}">
      <dgm:prSet/>
      <dgm:spPr/>
      <dgm:t>
        <a:bodyPr/>
        <a:lstStyle/>
        <a:p>
          <a:r>
            <a:rPr lang="en-US" dirty="0"/>
            <a:t>3</a:t>
          </a:r>
        </a:p>
      </dgm:t>
    </dgm:pt>
    <dgm:pt modelId="{3BFCC77F-4C2F-4BEC-BE09-78CCD3795BE7}" type="parTrans" cxnId="{C5E38E21-17EF-48A5-A25B-87B7087E5C93}">
      <dgm:prSet/>
      <dgm:spPr/>
      <dgm:t>
        <a:bodyPr/>
        <a:lstStyle/>
        <a:p>
          <a:endParaRPr lang="en-US"/>
        </a:p>
      </dgm:t>
    </dgm:pt>
    <dgm:pt modelId="{90417280-EA89-4D15-974D-42CE1788AF41}" type="sibTrans" cxnId="{C5E38E21-17EF-48A5-A25B-87B7087E5C93}">
      <dgm:prSet/>
      <dgm:spPr/>
      <dgm:t>
        <a:bodyPr/>
        <a:lstStyle/>
        <a:p>
          <a:endParaRPr lang="en-US"/>
        </a:p>
      </dgm:t>
    </dgm:pt>
    <dgm:pt modelId="{F341F3A2-E78C-4BF7-BC71-0E8DEA74322D}">
      <dgm:prSet/>
      <dgm:spPr/>
      <dgm:t>
        <a:bodyPr/>
        <a:lstStyle/>
        <a:p>
          <a:pPr>
            <a:buNone/>
          </a:pPr>
          <a:r>
            <a:rPr lang="en-US" dirty="0"/>
            <a:t>How do I use your data?</a:t>
          </a:r>
        </a:p>
      </dgm:t>
    </dgm:pt>
    <dgm:pt modelId="{FE7A7053-F776-4B6D-8554-4F8B9BBFE75F}" type="parTrans" cxnId="{F9868DFB-7F4B-4C69-8033-41BAFC28D5FF}">
      <dgm:prSet/>
      <dgm:spPr/>
      <dgm:t>
        <a:bodyPr/>
        <a:lstStyle/>
        <a:p>
          <a:endParaRPr lang="en-US"/>
        </a:p>
      </dgm:t>
    </dgm:pt>
    <dgm:pt modelId="{2F57ACA5-7A3D-49EC-A4EE-5752443CC246}" type="sibTrans" cxnId="{F9868DFB-7F4B-4C69-8033-41BAFC28D5FF}">
      <dgm:prSet/>
      <dgm:spPr/>
      <dgm:t>
        <a:bodyPr/>
        <a:lstStyle/>
        <a:p>
          <a:endParaRPr lang="en-US"/>
        </a:p>
      </dgm:t>
    </dgm:pt>
    <dgm:pt modelId="{4155B1C0-6CB9-49BA-A34A-8C8D0A1EDA9E}">
      <dgm:prSet/>
      <dgm:spPr/>
      <dgm:t>
        <a:bodyPr/>
        <a:lstStyle/>
        <a:p>
          <a:pPr>
            <a:buNone/>
          </a:pPr>
          <a:r>
            <a:rPr lang="en-US"/>
            <a:t>How do I trust your data?</a:t>
          </a:r>
        </a:p>
      </dgm:t>
    </dgm:pt>
    <dgm:pt modelId="{05B2ADB7-CBD7-46AC-ADBC-F3C59D5C5449}" type="parTrans" cxnId="{16E0FB3A-1080-4B00-8D9A-F348F45232D6}">
      <dgm:prSet/>
      <dgm:spPr/>
      <dgm:t>
        <a:bodyPr/>
        <a:lstStyle/>
        <a:p>
          <a:endParaRPr lang="en-US"/>
        </a:p>
      </dgm:t>
    </dgm:pt>
    <dgm:pt modelId="{5E8D1DA3-B778-4C7E-8796-AB7D4E8D376A}" type="sibTrans" cxnId="{16E0FB3A-1080-4B00-8D9A-F348F45232D6}">
      <dgm:prSet/>
      <dgm:spPr/>
      <dgm:t>
        <a:bodyPr/>
        <a:lstStyle/>
        <a:p>
          <a:endParaRPr lang="en-US"/>
        </a:p>
      </dgm:t>
    </dgm:pt>
    <dgm:pt modelId="{6335883A-9844-42B5-9DAE-4811834EF5FA}" type="pres">
      <dgm:prSet presAssocID="{9ECF9404-AD9D-405F-A1DE-9CD424C9EAF1}" presName="linearFlow" presStyleCnt="0">
        <dgm:presLayoutVars>
          <dgm:dir/>
          <dgm:animLvl val="lvl"/>
          <dgm:resizeHandles val="exact"/>
        </dgm:presLayoutVars>
      </dgm:prSet>
      <dgm:spPr/>
    </dgm:pt>
    <dgm:pt modelId="{1CDF2ACB-1455-4FCA-B368-402FDC1EDA50}" type="pres">
      <dgm:prSet presAssocID="{07C52DD9-F937-42FA-96A5-576F8759CF66}" presName="composite" presStyleCnt="0"/>
      <dgm:spPr/>
    </dgm:pt>
    <dgm:pt modelId="{392E58BC-B301-4DB7-B7CE-72EDDF5B8ACA}" type="pres">
      <dgm:prSet presAssocID="{07C52DD9-F937-42FA-96A5-576F8759CF66}" presName="parentText" presStyleLbl="alignNode1" presStyleIdx="0" presStyleCnt="5">
        <dgm:presLayoutVars>
          <dgm:chMax val="1"/>
          <dgm:bulletEnabled val="1"/>
        </dgm:presLayoutVars>
      </dgm:prSet>
      <dgm:spPr/>
    </dgm:pt>
    <dgm:pt modelId="{EB1EFB12-025F-4CA7-8E4C-4E202945AA1A}" type="pres">
      <dgm:prSet presAssocID="{07C52DD9-F937-42FA-96A5-576F8759CF66}" presName="descendantText" presStyleLbl="alignAcc1" presStyleIdx="0" presStyleCnt="5">
        <dgm:presLayoutVars>
          <dgm:bulletEnabled val="1"/>
        </dgm:presLayoutVars>
      </dgm:prSet>
      <dgm:spPr/>
    </dgm:pt>
    <dgm:pt modelId="{834E3C57-D865-4A39-A338-5CADFC886016}" type="pres">
      <dgm:prSet presAssocID="{DB043D7E-E8E2-48DF-8788-E0D695AEB534}" presName="sp" presStyleCnt="0"/>
      <dgm:spPr/>
    </dgm:pt>
    <dgm:pt modelId="{3986DF70-AB6F-4196-B1AD-FB9CCC86DC51}" type="pres">
      <dgm:prSet presAssocID="{600D0E1D-7CD4-49F6-897D-54B5F0A42571}" presName="composite" presStyleCnt="0"/>
      <dgm:spPr/>
    </dgm:pt>
    <dgm:pt modelId="{0500FDC8-65F9-411D-9129-FB6A0B1073F8}" type="pres">
      <dgm:prSet presAssocID="{600D0E1D-7CD4-49F6-897D-54B5F0A42571}" presName="parentText" presStyleLbl="alignNode1" presStyleIdx="1" presStyleCnt="5">
        <dgm:presLayoutVars>
          <dgm:chMax val="1"/>
          <dgm:bulletEnabled val="1"/>
        </dgm:presLayoutVars>
      </dgm:prSet>
      <dgm:spPr/>
    </dgm:pt>
    <dgm:pt modelId="{1D0ACF53-0C81-44F9-A590-206969EABDA9}" type="pres">
      <dgm:prSet presAssocID="{600D0E1D-7CD4-49F6-897D-54B5F0A42571}" presName="descendantText" presStyleLbl="alignAcc1" presStyleIdx="1" presStyleCnt="5">
        <dgm:presLayoutVars>
          <dgm:bulletEnabled val="1"/>
        </dgm:presLayoutVars>
      </dgm:prSet>
      <dgm:spPr/>
    </dgm:pt>
    <dgm:pt modelId="{E100113C-500C-47C7-BF57-26CEEA0BD077}" type="pres">
      <dgm:prSet presAssocID="{388795C6-63A7-4BEA-8434-BDD57042A988}" presName="sp" presStyleCnt="0"/>
      <dgm:spPr/>
    </dgm:pt>
    <dgm:pt modelId="{37A816E9-CB55-41D3-B9AC-BB47787C61B0}" type="pres">
      <dgm:prSet presAssocID="{AD568238-051E-4171-B9AE-79564B4502B2}" presName="composite" presStyleCnt="0"/>
      <dgm:spPr/>
    </dgm:pt>
    <dgm:pt modelId="{AD4BFB48-B380-43B2-A90A-53CA80127A90}" type="pres">
      <dgm:prSet presAssocID="{AD568238-051E-4171-B9AE-79564B4502B2}" presName="parentText" presStyleLbl="alignNode1" presStyleIdx="2" presStyleCnt="5">
        <dgm:presLayoutVars>
          <dgm:chMax val="1"/>
          <dgm:bulletEnabled val="1"/>
        </dgm:presLayoutVars>
      </dgm:prSet>
      <dgm:spPr/>
    </dgm:pt>
    <dgm:pt modelId="{7E601251-51B1-455F-A77E-6B1C51E51BF9}" type="pres">
      <dgm:prSet presAssocID="{AD568238-051E-4171-B9AE-79564B4502B2}" presName="descendantText" presStyleLbl="alignAcc1" presStyleIdx="2" presStyleCnt="5">
        <dgm:presLayoutVars>
          <dgm:bulletEnabled val="1"/>
        </dgm:presLayoutVars>
      </dgm:prSet>
      <dgm:spPr/>
    </dgm:pt>
    <dgm:pt modelId="{2DE0FB62-D376-4797-A8AB-AB990FE451AD}" type="pres">
      <dgm:prSet presAssocID="{90417280-EA89-4D15-974D-42CE1788AF41}" presName="sp" presStyleCnt="0"/>
      <dgm:spPr/>
    </dgm:pt>
    <dgm:pt modelId="{6B65445C-C433-48B0-8F12-2C54AEE5F393}" type="pres">
      <dgm:prSet presAssocID="{D88CC662-3B33-4C46-8F1C-0642F02360BD}" presName="composite" presStyleCnt="0"/>
      <dgm:spPr/>
    </dgm:pt>
    <dgm:pt modelId="{B01DBC68-361B-45DF-9E14-3C492EA39FBC}" type="pres">
      <dgm:prSet presAssocID="{D88CC662-3B33-4C46-8F1C-0642F02360BD}" presName="parentText" presStyleLbl="alignNode1" presStyleIdx="3" presStyleCnt="5">
        <dgm:presLayoutVars>
          <dgm:chMax val="1"/>
          <dgm:bulletEnabled val="1"/>
        </dgm:presLayoutVars>
      </dgm:prSet>
      <dgm:spPr/>
    </dgm:pt>
    <dgm:pt modelId="{10DD6CBA-2046-4B1D-AE1E-84BAC830ED18}" type="pres">
      <dgm:prSet presAssocID="{D88CC662-3B33-4C46-8F1C-0642F02360BD}" presName="descendantText" presStyleLbl="alignAcc1" presStyleIdx="3" presStyleCnt="5">
        <dgm:presLayoutVars>
          <dgm:bulletEnabled val="1"/>
        </dgm:presLayoutVars>
      </dgm:prSet>
      <dgm:spPr/>
    </dgm:pt>
    <dgm:pt modelId="{5A11C78C-D129-4028-880F-4FB43A6B2A04}" type="pres">
      <dgm:prSet presAssocID="{AACCE398-84F0-4E81-A946-049621CC8849}" presName="sp" presStyleCnt="0"/>
      <dgm:spPr/>
    </dgm:pt>
    <dgm:pt modelId="{EE6A0959-E42E-45E0-813C-758C535C3E35}" type="pres">
      <dgm:prSet presAssocID="{F07A84B8-EBEC-4BAD-B4B2-FC004D244B01}" presName="composite" presStyleCnt="0"/>
      <dgm:spPr/>
    </dgm:pt>
    <dgm:pt modelId="{DA65896A-89EC-4453-A3E4-1DFE3D9BF95E}" type="pres">
      <dgm:prSet presAssocID="{F07A84B8-EBEC-4BAD-B4B2-FC004D244B01}" presName="parentText" presStyleLbl="alignNode1" presStyleIdx="4" presStyleCnt="5">
        <dgm:presLayoutVars>
          <dgm:chMax val="1"/>
          <dgm:bulletEnabled val="1"/>
        </dgm:presLayoutVars>
      </dgm:prSet>
      <dgm:spPr/>
    </dgm:pt>
    <dgm:pt modelId="{F40B98F4-A065-48BC-9936-1877769FF18F}" type="pres">
      <dgm:prSet presAssocID="{F07A84B8-EBEC-4BAD-B4B2-FC004D244B01}" presName="descendantText" presStyleLbl="alignAcc1" presStyleIdx="4" presStyleCnt="5">
        <dgm:presLayoutVars>
          <dgm:bulletEnabled val="1"/>
        </dgm:presLayoutVars>
      </dgm:prSet>
      <dgm:spPr/>
    </dgm:pt>
  </dgm:ptLst>
  <dgm:cxnLst>
    <dgm:cxn modelId="{C5E38E21-17EF-48A5-A25B-87B7087E5C93}" srcId="{9ECF9404-AD9D-405F-A1DE-9CD424C9EAF1}" destId="{AD568238-051E-4171-B9AE-79564B4502B2}" srcOrd="2" destOrd="0" parTransId="{3BFCC77F-4C2F-4BEC-BE09-78CCD3795BE7}" sibTransId="{90417280-EA89-4D15-974D-42CE1788AF41}"/>
    <dgm:cxn modelId="{A114F82C-2D3F-469D-944A-FE745C7D27E9}" type="presOf" srcId="{C6F7DA02-F504-41EC-8019-23A178B001E3}" destId="{EB1EFB12-025F-4CA7-8E4C-4E202945AA1A}" srcOrd="0" destOrd="0" presId="urn:microsoft.com/office/officeart/2005/8/layout/chevron2"/>
    <dgm:cxn modelId="{49CADF32-F010-44B8-9C5A-71ACE3CAEA4B}" type="presOf" srcId="{AD568238-051E-4171-B9AE-79564B4502B2}" destId="{AD4BFB48-B380-43B2-A90A-53CA80127A90}" srcOrd="0" destOrd="0" presId="urn:microsoft.com/office/officeart/2005/8/layout/chevron2"/>
    <dgm:cxn modelId="{16E0FB3A-1080-4B00-8D9A-F348F45232D6}" srcId="{AD568238-051E-4171-B9AE-79564B4502B2}" destId="{4155B1C0-6CB9-49BA-A34A-8C8D0A1EDA9E}" srcOrd="0" destOrd="0" parTransId="{05B2ADB7-CBD7-46AC-ADBC-F3C59D5C5449}" sibTransId="{5E8D1DA3-B778-4C7E-8796-AB7D4E8D376A}"/>
    <dgm:cxn modelId="{7C1CBA5C-7D8B-4181-A0C5-E709E95474F6}" type="presOf" srcId="{600D0E1D-7CD4-49F6-897D-54B5F0A42571}" destId="{0500FDC8-65F9-411D-9129-FB6A0B1073F8}" srcOrd="0" destOrd="0" presId="urn:microsoft.com/office/officeart/2005/8/layout/chevron2"/>
    <dgm:cxn modelId="{3765C064-F43D-4CD9-AEC3-FAD7FA921C44}" type="presOf" srcId="{F341F3A2-E78C-4BF7-BC71-0E8DEA74322D}" destId="{1D0ACF53-0C81-44F9-A590-206969EABDA9}" srcOrd="0" destOrd="0" presId="urn:microsoft.com/office/officeart/2005/8/layout/chevron2"/>
    <dgm:cxn modelId="{0A813447-4981-4C79-A417-13D94725CF93}" srcId="{F07A84B8-EBEC-4BAD-B4B2-FC004D244B01}" destId="{37D2AB56-A0CA-4304-9B9D-A355FB322CB2}" srcOrd="0" destOrd="0" parTransId="{6622B608-C381-43D8-8D48-7CBC4752124A}" sibTransId="{DE688DF3-3A69-431A-BE30-62C806F0BB42}"/>
    <dgm:cxn modelId="{12876247-91C9-46C4-BF5D-4F91D8FEF8B7}" srcId="{9ECF9404-AD9D-405F-A1DE-9CD424C9EAF1}" destId="{D88CC662-3B33-4C46-8F1C-0642F02360BD}" srcOrd="3" destOrd="0" parTransId="{89594038-D317-409F-A164-EC08EC775747}" sibTransId="{AACCE398-84F0-4E81-A946-049621CC8849}"/>
    <dgm:cxn modelId="{7C4FFE4C-667E-4E95-A445-3C37F3E96822}" type="presOf" srcId="{B0BB7268-7BC8-40A8-AAA4-B49A0D5DA952}" destId="{10DD6CBA-2046-4B1D-AE1E-84BAC830ED18}" srcOrd="0" destOrd="0" presId="urn:microsoft.com/office/officeart/2005/8/layout/chevron2"/>
    <dgm:cxn modelId="{7C75D873-A43A-4F1A-A3B3-CF674172868F}" type="presOf" srcId="{4155B1C0-6CB9-49BA-A34A-8C8D0A1EDA9E}" destId="{7E601251-51B1-455F-A77E-6B1C51E51BF9}" srcOrd="0" destOrd="0" presId="urn:microsoft.com/office/officeart/2005/8/layout/chevron2"/>
    <dgm:cxn modelId="{4EE53A75-442F-411E-BFEB-0F0D8D076F7B}" type="presOf" srcId="{37D2AB56-A0CA-4304-9B9D-A355FB322CB2}" destId="{F40B98F4-A065-48BC-9936-1877769FF18F}" srcOrd="0" destOrd="0" presId="urn:microsoft.com/office/officeart/2005/8/layout/chevron2"/>
    <dgm:cxn modelId="{F9E1407B-C767-436A-AC5E-41212E4B11CE}" srcId="{9ECF9404-AD9D-405F-A1DE-9CD424C9EAF1}" destId="{07C52DD9-F937-42FA-96A5-576F8759CF66}" srcOrd="0" destOrd="0" parTransId="{06425156-DB9E-4B28-9354-51258FEF1BE3}" sibTransId="{DB043D7E-E8E2-48DF-8788-E0D695AEB534}"/>
    <dgm:cxn modelId="{5DF1547E-8C2E-4024-B3FA-61E18A580460}" srcId="{9ECF9404-AD9D-405F-A1DE-9CD424C9EAF1}" destId="{600D0E1D-7CD4-49F6-897D-54B5F0A42571}" srcOrd="1" destOrd="0" parTransId="{B92B39BA-9898-47FC-A846-099C42DBBAB4}" sibTransId="{388795C6-63A7-4BEA-8434-BDD57042A988}"/>
    <dgm:cxn modelId="{766DCC8C-5553-44FE-AEB7-077C5449F133}" type="presOf" srcId="{F07A84B8-EBEC-4BAD-B4B2-FC004D244B01}" destId="{DA65896A-89EC-4453-A3E4-1DFE3D9BF95E}" srcOrd="0" destOrd="0" presId="urn:microsoft.com/office/officeart/2005/8/layout/chevron2"/>
    <dgm:cxn modelId="{8EA9879E-451A-44E7-93BE-E26B3077B217}" srcId="{07C52DD9-F937-42FA-96A5-576F8759CF66}" destId="{C6F7DA02-F504-41EC-8019-23A178B001E3}" srcOrd="0" destOrd="0" parTransId="{B3E8D421-F3DD-4078-8DC2-522E7A5A0156}" sibTransId="{A1E384D4-9089-43CF-ABB7-2F265A7219DD}"/>
    <dgm:cxn modelId="{8316D6A2-0B32-4EE5-9760-5C084B26F929}" type="presOf" srcId="{D88CC662-3B33-4C46-8F1C-0642F02360BD}" destId="{B01DBC68-361B-45DF-9E14-3C492EA39FBC}" srcOrd="0" destOrd="0" presId="urn:microsoft.com/office/officeart/2005/8/layout/chevron2"/>
    <dgm:cxn modelId="{43E84DAB-BA6A-4BC7-80C6-562F048F366C}" srcId="{9ECF9404-AD9D-405F-A1DE-9CD424C9EAF1}" destId="{F07A84B8-EBEC-4BAD-B4B2-FC004D244B01}" srcOrd="4" destOrd="0" parTransId="{691AF7E1-44E6-4A75-BA4F-67AB3879A5BF}" sibTransId="{86FA56BC-415C-4FBA-A453-50553B1D47B1}"/>
    <dgm:cxn modelId="{A36F04C5-A085-4AF8-8207-652AAFA0A38E}" type="presOf" srcId="{07C52DD9-F937-42FA-96A5-576F8759CF66}" destId="{392E58BC-B301-4DB7-B7CE-72EDDF5B8ACA}" srcOrd="0" destOrd="0" presId="urn:microsoft.com/office/officeart/2005/8/layout/chevron2"/>
    <dgm:cxn modelId="{F35B5AC7-58BE-48E2-AB3E-2E2DF62113BD}" type="presOf" srcId="{9ECF9404-AD9D-405F-A1DE-9CD424C9EAF1}" destId="{6335883A-9844-42B5-9DAE-4811834EF5FA}" srcOrd="0" destOrd="0" presId="urn:microsoft.com/office/officeart/2005/8/layout/chevron2"/>
    <dgm:cxn modelId="{E6E921E8-00E9-46FB-9C52-87DF6577BF30}" srcId="{D88CC662-3B33-4C46-8F1C-0642F02360BD}" destId="{B0BB7268-7BC8-40A8-AAA4-B49A0D5DA952}" srcOrd="0" destOrd="0" parTransId="{5B3E2A27-4449-45B6-87D6-82F1083876FA}" sibTransId="{A44427B9-D54A-4458-B278-D3BCAC77F398}"/>
    <dgm:cxn modelId="{F9868DFB-7F4B-4C69-8033-41BAFC28D5FF}" srcId="{600D0E1D-7CD4-49F6-897D-54B5F0A42571}" destId="{F341F3A2-E78C-4BF7-BC71-0E8DEA74322D}" srcOrd="0" destOrd="0" parTransId="{FE7A7053-F776-4B6D-8554-4F8B9BBFE75F}" sibTransId="{2F57ACA5-7A3D-49EC-A4EE-5752443CC246}"/>
    <dgm:cxn modelId="{2FD774A0-D41B-4EB7-931D-B9D91B37CE14}" type="presParOf" srcId="{6335883A-9844-42B5-9DAE-4811834EF5FA}" destId="{1CDF2ACB-1455-4FCA-B368-402FDC1EDA50}" srcOrd="0" destOrd="0" presId="urn:microsoft.com/office/officeart/2005/8/layout/chevron2"/>
    <dgm:cxn modelId="{37D24304-C43D-4412-B702-5E52A09B0549}" type="presParOf" srcId="{1CDF2ACB-1455-4FCA-B368-402FDC1EDA50}" destId="{392E58BC-B301-4DB7-B7CE-72EDDF5B8ACA}" srcOrd="0" destOrd="0" presId="urn:microsoft.com/office/officeart/2005/8/layout/chevron2"/>
    <dgm:cxn modelId="{4367AF4D-5B32-4872-8040-22194C363A6A}" type="presParOf" srcId="{1CDF2ACB-1455-4FCA-B368-402FDC1EDA50}" destId="{EB1EFB12-025F-4CA7-8E4C-4E202945AA1A}" srcOrd="1" destOrd="0" presId="urn:microsoft.com/office/officeart/2005/8/layout/chevron2"/>
    <dgm:cxn modelId="{99DAAF75-749C-437D-9B06-28BD31AD28F8}" type="presParOf" srcId="{6335883A-9844-42B5-9DAE-4811834EF5FA}" destId="{834E3C57-D865-4A39-A338-5CADFC886016}" srcOrd="1" destOrd="0" presId="urn:microsoft.com/office/officeart/2005/8/layout/chevron2"/>
    <dgm:cxn modelId="{8FB0E79D-6A8F-4B19-A407-6798513A5F5E}" type="presParOf" srcId="{6335883A-9844-42B5-9DAE-4811834EF5FA}" destId="{3986DF70-AB6F-4196-B1AD-FB9CCC86DC51}" srcOrd="2" destOrd="0" presId="urn:microsoft.com/office/officeart/2005/8/layout/chevron2"/>
    <dgm:cxn modelId="{3C3F958F-000C-45A7-95B3-27353E534BC1}" type="presParOf" srcId="{3986DF70-AB6F-4196-B1AD-FB9CCC86DC51}" destId="{0500FDC8-65F9-411D-9129-FB6A0B1073F8}" srcOrd="0" destOrd="0" presId="urn:microsoft.com/office/officeart/2005/8/layout/chevron2"/>
    <dgm:cxn modelId="{83BBEACC-113A-4F78-81F0-6625F280DE01}" type="presParOf" srcId="{3986DF70-AB6F-4196-B1AD-FB9CCC86DC51}" destId="{1D0ACF53-0C81-44F9-A590-206969EABDA9}" srcOrd="1" destOrd="0" presId="urn:microsoft.com/office/officeart/2005/8/layout/chevron2"/>
    <dgm:cxn modelId="{5550EC81-54ED-42C2-8C5C-89DABB957B29}" type="presParOf" srcId="{6335883A-9844-42B5-9DAE-4811834EF5FA}" destId="{E100113C-500C-47C7-BF57-26CEEA0BD077}" srcOrd="3" destOrd="0" presId="urn:microsoft.com/office/officeart/2005/8/layout/chevron2"/>
    <dgm:cxn modelId="{3710B652-F813-4497-94F4-27E7653A4D16}" type="presParOf" srcId="{6335883A-9844-42B5-9DAE-4811834EF5FA}" destId="{37A816E9-CB55-41D3-B9AC-BB47787C61B0}" srcOrd="4" destOrd="0" presId="urn:microsoft.com/office/officeart/2005/8/layout/chevron2"/>
    <dgm:cxn modelId="{92A5B167-583F-4903-9735-104CC37826CD}" type="presParOf" srcId="{37A816E9-CB55-41D3-B9AC-BB47787C61B0}" destId="{AD4BFB48-B380-43B2-A90A-53CA80127A90}" srcOrd="0" destOrd="0" presId="urn:microsoft.com/office/officeart/2005/8/layout/chevron2"/>
    <dgm:cxn modelId="{387B4332-3407-4EAD-A02E-9FD36F70173F}" type="presParOf" srcId="{37A816E9-CB55-41D3-B9AC-BB47787C61B0}" destId="{7E601251-51B1-455F-A77E-6B1C51E51BF9}" srcOrd="1" destOrd="0" presId="urn:microsoft.com/office/officeart/2005/8/layout/chevron2"/>
    <dgm:cxn modelId="{7A85B90A-EC09-493F-8D3E-949240601559}" type="presParOf" srcId="{6335883A-9844-42B5-9DAE-4811834EF5FA}" destId="{2DE0FB62-D376-4797-A8AB-AB990FE451AD}" srcOrd="5" destOrd="0" presId="urn:microsoft.com/office/officeart/2005/8/layout/chevron2"/>
    <dgm:cxn modelId="{0EDFBBF6-62DB-4746-9385-B54ED444739B}" type="presParOf" srcId="{6335883A-9844-42B5-9DAE-4811834EF5FA}" destId="{6B65445C-C433-48B0-8F12-2C54AEE5F393}" srcOrd="6" destOrd="0" presId="urn:microsoft.com/office/officeart/2005/8/layout/chevron2"/>
    <dgm:cxn modelId="{7DE13A2D-F787-46E2-B192-59928FC8DECF}" type="presParOf" srcId="{6B65445C-C433-48B0-8F12-2C54AEE5F393}" destId="{B01DBC68-361B-45DF-9E14-3C492EA39FBC}" srcOrd="0" destOrd="0" presId="urn:microsoft.com/office/officeart/2005/8/layout/chevron2"/>
    <dgm:cxn modelId="{409515CE-C8B3-472B-8C81-11F95273EE8E}" type="presParOf" srcId="{6B65445C-C433-48B0-8F12-2C54AEE5F393}" destId="{10DD6CBA-2046-4B1D-AE1E-84BAC830ED18}" srcOrd="1" destOrd="0" presId="urn:microsoft.com/office/officeart/2005/8/layout/chevron2"/>
    <dgm:cxn modelId="{B034F9B3-FA65-418E-ABAF-48571843F2BF}" type="presParOf" srcId="{6335883A-9844-42B5-9DAE-4811834EF5FA}" destId="{5A11C78C-D129-4028-880F-4FB43A6B2A04}" srcOrd="7" destOrd="0" presId="urn:microsoft.com/office/officeart/2005/8/layout/chevron2"/>
    <dgm:cxn modelId="{0A92252A-0854-4883-BC2B-07CA9228391F}" type="presParOf" srcId="{6335883A-9844-42B5-9DAE-4811834EF5FA}" destId="{EE6A0959-E42E-45E0-813C-758C535C3E35}" srcOrd="8" destOrd="0" presId="urn:microsoft.com/office/officeart/2005/8/layout/chevron2"/>
    <dgm:cxn modelId="{9BA4B640-BD24-4A76-8455-CB3C36D62CFD}" type="presParOf" srcId="{EE6A0959-E42E-45E0-813C-758C535C3E35}" destId="{DA65896A-89EC-4453-A3E4-1DFE3D9BF95E}" srcOrd="0" destOrd="0" presId="urn:microsoft.com/office/officeart/2005/8/layout/chevron2"/>
    <dgm:cxn modelId="{26D8A5F2-E78E-4DDE-BAF8-2AD80820D31D}" type="presParOf" srcId="{EE6A0959-E42E-45E0-813C-758C535C3E35}" destId="{F40B98F4-A065-48BC-9936-1877769FF18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CF9404-AD9D-405F-A1DE-9CD424C9EAF1}" type="doc">
      <dgm:prSet loTypeId="urn:microsoft.com/office/officeart/2005/8/layout/chevron2" loCatId="process" qsTypeId="urn:microsoft.com/office/officeart/2005/8/quickstyle/simple1" qsCatId="simple" csTypeId="urn:microsoft.com/office/officeart/2005/8/colors/accent0_1" csCatId="mainScheme" phldr="1"/>
      <dgm:spPr/>
      <dgm:t>
        <a:bodyPr/>
        <a:lstStyle/>
        <a:p>
          <a:endParaRPr lang="en-US"/>
        </a:p>
      </dgm:t>
    </dgm:pt>
    <dgm:pt modelId="{07C52DD9-F937-42FA-96A5-576F8759CF66}">
      <dgm:prSet phldrT="[Text]"/>
      <dgm:spPr/>
      <dgm:t>
        <a:bodyPr/>
        <a:lstStyle/>
        <a:p>
          <a:r>
            <a:rPr lang="en-US" dirty="0"/>
            <a:t>1</a:t>
          </a:r>
        </a:p>
      </dgm:t>
    </dgm:pt>
    <dgm:pt modelId="{06425156-DB9E-4B28-9354-51258FEF1BE3}" type="parTrans" cxnId="{F9E1407B-C767-436A-AC5E-41212E4B11CE}">
      <dgm:prSet/>
      <dgm:spPr/>
      <dgm:t>
        <a:bodyPr/>
        <a:lstStyle/>
        <a:p>
          <a:endParaRPr lang="en-US"/>
        </a:p>
      </dgm:t>
    </dgm:pt>
    <dgm:pt modelId="{DB043D7E-E8E2-48DF-8788-E0D695AEB534}" type="sibTrans" cxnId="{F9E1407B-C767-436A-AC5E-41212E4B11CE}">
      <dgm:prSet/>
      <dgm:spPr/>
      <dgm:t>
        <a:bodyPr/>
        <a:lstStyle/>
        <a:p>
          <a:endParaRPr lang="en-US"/>
        </a:p>
      </dgm:t>
    </dgm:pt>
    <dgm:pt modelId="{C6F7DA02-F504-41EC-8019-23A178B001E3}">
      <dgm:prSet phldrT="[Text]"/>
      <dgm:spPr/>
      <dgm:t>
        <a:bodyPr/>
        <a:lstStyle/>
        <a:p>
          <a:pPr>
            <a:buNone/>
          </a:pPr>
          <a:r>
            <a:rPr lang="en-US" dirty="0"/>
            <a:t>How do I get your data?</a:t>
          </a:r>
        </a:p>
      </dgm:t>
    </dgm:pt>
    <dgm:pt modelId="{B3E8D421-F3DD-4078-8DC2-522E7A5A0156}" type="parTrans" cxnId="{8EA9879E-451A-44E7-93BE-E26B3077B217}">
      <dgm:prSet/>
      <dgm:spPr/>
      <dgm:t>
        <a:bodyPr/>
        <a:lstStyle/>
        <a:p>
          <a:endParaRPr lang="en-US"/>
        </a:p>
      </dgm:t>
    </dgm:pt>
    <dgm:pt modelId="{A1E384D4-9089-43CF-ABB7-2F265A7219DD}" type="sibTrans" cxnId="{8EA9879E-451A-44E7-93BE-E26B3077B217}">
      <dgm:prSet/>
      <dgm:spPr/>
      <dgm:t>
        <a:bodyPr/>
        <a:lstStyle/>
        <a:p>
          <a:endParaRPr lang="en-US"/>
        </a:p>
      </dgm:t>
    </dgm:pt>
    <dgm:pt modelId="{D88CC662-3B33-4C46-8F1C-0642F02360BD}">
      <dgm:prSet phldrT="[Text]"/>
      <dgm:spPr/>
      <dgm:t>
        <a:bodyPr/>
        <a:lstStyle/>
        <a:p>
          <a:r>
            <a:rPr lang="en-US" dirty="0"/>
            <a:t>4</a:t>
          </a:r>
        </a:p>
      </dgm:t>
    </dgm:pt>
    <dgm:pt modelId="{89594038-D317-409F-A164-EC08EC775747}" type="parTrans" cxnId="{12876247-91C9-46C4-BF5D-4F91D8FEF8B7}">
      <dgm:prSet/>
      <dgm:spPr/>
      <dgm:t>
        <a:bodyPr/>
        <a:lstStyle/>
        <a:p>
          <a:endParaRPr lang="en-US"/>
        </a:p>
      </dgm:t>
    </dgm:pt>
    <dgm:pt modelId="{AACCE398-84F0-4E81-A946-049621CC8849}" type="sibTrans" cxnId="{12876247-91C9-46C4-BF5D-4F91D8FEF8B7}">
      <dgm:prSet/>
      <dgm:spPr/>
      <dgm:t>
        <a:bodyPr/>
        <a:lstStyle/>
        <a:p>
          <a:endParaRPr lang="en-US"/>
        </a:p>
      </dgm:t>
    </dgm:pt>
    <dgm:pt modelId="{B0BB7268-7BC8-40A8-AAA4-B49A0D5DA952}">
      <dgm:prSet phldrT="[Text]"/>
      <dgm:spPr/>
      <dgm:t>
        <a:bodyPr/>
        <a:lstStyle/>
        <a:p>
          <a:pPr>
            <a:buNone/>
          </a:pPr>
          <a:r>
            <a:rPr lang="en-US" dirty="0"/>
            <a:t>How do I build on your data?</a:t>
          </a:r>
        </a:p>
      </dgm:t>
    </dgm:pt>
    <dgm:pt modelId="{5B3E2A27-4449-45B6-87D6-82F1083876FA}" type="parTrans" cxnId="{E6E921E8-00E9-46FB-9C52-87DF6577BF30}">
      <dgm:prSet/>
      <dgm:spPr/>
      <dgm:t>
        <a:bodyPr/>
        <a:lstStyle/>
        <a:p>
          <a:endParaRPr lang="en-US"/>
        </a:p>
      </dgm:t>
    </dgm:pt>
    <dgm:pt modelId="{A44427B9-D54A-4458-B278-D3BCAC77F398}" type="sibTrans" cxnId="{E6E921E8-00E9-46FB-9C52-87DF6577BF30}">
      <dgm:prSet/>
      <dgm:spPr/>
      <dgm:t>
        <a:bodyPr/>
        <a:lstStyle/>
        <a:p>
          <a:endParaRPr lang="en-US"/>
        </a:p>
      </dgm:t>
    </dgm:pt>
    <dgm:pt modelId="{F07A84B8-EBEC-4BAD-B4B2-FC004D244B01}">
      <dgm:prSet phldrT="[Text]"/>
      <dgm:spPr/>
      <dgm:t>
        <a:bodyPr/>
        <a:lstStyle/>
        <a:p>
          <a:r>
            <a:rPr lang="en-US" dirty="0"/>
            <a:t>5</a:t>
          </a:r>
        </a:p>
      </dgm:t>
    </dgm:pt>
    <dgm:pt modelId="{691AF7E1-44E6-4A75-BA4F-67AB3879A5BF}" type="parTrans" cxnId="{43E84DAB-BA6A-4BC7-80C6-562F048F366C}">
      <dgm:prSet/>
      <dgm:spPr/>
      <dgm:t>
        <a:bodyPr/>
        <a:lstStyle/>
        <a:p>
          <a:endParaRPr lang="en-US"/>
        </a:p>
      </dgm:t>
    </dgm:pt>
    <dgm:pt modelId="{86FA56BC-415C-4FBA-A453-50553B1D47B1}" type="sibTrans" cxnId="{43E84DAB-BA6A-4BC7-80C6-562F048F366C}">
      <dgm:prSet/>
      <dgm:spPr/>
      <dgm:t>
        <a:bodyPr/>
        <a:lstStyle/>
        <a:p>
          <a:endParaRPr lang="en-US"/>
        </a:p>
      </dgm:t>
    </dgm:pt>
    <dgm:pt modelId="{37D2AB56-A0CA-4304-9B9D-A355FB322CB2}">
      <dgm:prSet phldrT="[Text]"/>
      <dgm:spPr/>
      <dgm:t>
        <a:bodyPr/>
        <a:lstStyle/>
        <a:p>
          <a:pPr>
            <a:buNone/>
          </a:pPr>
          <a:r>
            <a:rPr lang="en-US" dirty="0"/>
            <a:t>What am I allowed to do with your data?</a:t>
          </a:r>
        </a:p>
      </dgm:t>
    </dgm:pt>
    <dgm:pt modelId="{6622B608-C381-43D8-8D48-7CBC4752124A}" type="parTrans" cxnId="{0A813447-4981-4C79-A417-13D94725CF93}">
      <dgm:prSet/>
      <dgm:spPr/>
      <dgm:t>
        <a:bodyPr/>
        <a:lstStyle/>
        <a:p>
          <a:endParaRPr lang="en-US"/>
        </a:p>
      </dgm:t>
    </dgm:pt>
    <dgm:pt modelId="{DE688DF3-3A69-431A-BE30-62C806F0BB42}" type="sibTrans" cxnId="{0A813447-4981-4C79-A417-13D94725CF93}">
      <dgm:prSet/>
      <dgm:spPr/>
      <dgm:t>
        <a:bodyPr/>
        <a:lstStyle/>
        <a:p>
          <a:endParaRPr lang="en-US"/>
        </a:p>
      </dgm:t>
    </dgm:pt>
    <dgm:pt modelId="{600D0E1D-7CD4-49F6-897D-54B5F0A42571}">
      <dgm:prSet/>
      <dgm:spPr/>
      <dgm:t>
        <a:bodyPr/>
        <a:lstStyle/>
        <a:p>
          <a:r>
            <a:rPr lang="en-US" dirty="0"/>
            <a:t>2</a:t>
          </a:r>
        </a:p>
      </dgm:t>
    </dgm:pt>
    <dgm:pt modelId="{B92B39BA-9898-47FC-A846-099C42DBBAB4}" type="parTrans" cxnId="{5DF1547E-8C2E-4024-B3FA-61E18A580460}">
      <dgm:prSet/>
      <dgm:spPr/>
      <dgm:t>
        <a:bodyPr/>
        <a:lstStyle/>
        <a:p>
          <a:endParaRPr lang="en-US"/>
        </a:p>
      </dgm:t>
    </dgm:pt>
    <dgm:pt modelId="{388795C6-63A7-4BEA-8434-BDD57042A988}" type="sibTrans" cxnId="{5DF1547E-8C2E-4024-B3FA-61E18A580460}">
      <dgm:prSet/>
      <dgm:spPr/>
      <dgm:t>
        <a:bodyPr/>
        <a:lstStyle/>
        <a:p>
          <a:endParaRPr lang="en-US"/>
        </a:p>
      </dgm:t>
    </dgm:pt>
    <dgm:pt modelId="{AD568238-051E-4171-B9AE-79564B4502B2}">
      <dgm:prSet/>
      <dgm:spPr/>
      <dgm:t>
        <a:bodyPr/>
        <a:lstStyle/>
        <a:p>
          <a:r>
            <a:rPr lang="en-US" dirty="0"/>
            <a:t>3</a:t>
          </a:r>
        </a:p>
      </dgm:t>
    </dgm:pt>
    <dgm:pt modelId="{3BFCC77F-4C2F-4BEC-BE09-78CCD3795BE7}" type="parTrans" cxnId="{C5E38E21-17EF-48A5-A25B-87B7087E5C93}">
      <dgm:prSet/>
      <dgm:spPr/>
      <dgm:t>
        <a:bodyPr/>
        <a:lstStyle/>
        <a:p>
          <a:endParaRPr lang="en-US"/>
        </a:p>
      </dgm:t>
    </dgm:pt>
    <dgm:pt modelId="{90417280-EA89-4D15-974D-42CE1788AF41}" type="sibTrans" cxnId="{C5E38E21-17EF-48A5-A25B-87B7087E5C93}">
      <dgm:prSet/>
      <dgm:spPr/>
      <dgm:t>
        <a:bodyPr/>
        <a:lstStyle/>
        <a:p>
          <a:endParaRPr lang="en-US"/>
        </a:p>
      </dgm:t>
    </dgm:pt>
    <dgm:pt modelId="{F341F3A2-E78C-4BF7-BC71-0E8DEA74322D}">
      <dgm:prSet/>
      <dgm:spPr/>
      <dgm:t>
        <a:bodyPr/>
        <a:lstStyle/>
        <a:p>
          <a:pPr>
            <a:buNone/>
          </a:pPr>
          <a:r>
            <a:rPr lang="en-US" dirty="0"/>
            <a:t>How do I use your data?</a:t>
          </a:r>
        </a:p>
      </dgm:t>
    </dgm:pt>
    <dgm:pt modelId="{FE7A7053-F776-4B6D-8554-4F8B9BBFE75F}" type="parTrans" cxnId="{F9868DFB-7F4B-4C69-8033-41BAFC28D5FF}">
      <dgm:prSet/>
      <dgm:spPr/>
      <dgm:t>
        <a:bodyPr/>
        <a:lstStyle/>
        <a:p>
          <a:endParaRPr lang="en-US"/>
        </a:p>
      </dgm:t>
    </dgm:pt>
    <dgm:pt modelId="{2F57ACA5-7A3D-49EC-A4EE-5752443CC246}" type="sibTrans" cxnId="{F9868DFB-7F4B-4C69-8033-41BAFC28D5FF}">
      <dgm:prSet/>
      <dgm:spPr/>
      <dgm:t>
        <a:bodyPr/>
        <a:lstStyle/>
        <a:p>
          <a:endParaRPr lang="en-US"/>
        </a:p>
      </dgm:t>
    </dgm:pt>
    <dgm:pt modelId="{4155B1C0-6CB9-49BA-A34A-8C8D0A1EDA9E}">
      <dgm:prSet/>
      <dgm:spPr/>
      <dgm:t>
        <a:bodyPr/>
        <a:lstStyle/>
        <a:p>
          <a:pPr>
            <a:buNone/>
          </a:pPr>
          <a:r>
            <a:rPr lang="en-US"/>
            <a:t>How do I trust your data?</a:t>
          </a:r>
        </a:p>
      </dgm:t>
    </dgm:pt>
    <dgm:pt modelId="{05B2ADB7-CBD7-46AC-ADBC-F3C59D5C5449}" type="parTrans" cxnId="{16E0FB3A-1080-4B00-8D9A-F348F45232D6}">
      <dgm:prSet/>
      <dgm:spPr/>
      <dgm:t>
        <a:bodyPr/>
        <a:lstStyle/>
        <a:p>
          <a:endParaRPr lang="en-US"/>
        </a:p>
      </dgm:t>
    </dgm:pt>
    <dgm:pt modelId="{5E8D1DA3-B778-4C7E-8796-AB7D4E8D376A}" type="sibTrans" cxnId="{16E0FB3A-1080-4B00-8D9A-F348F45232D6}">
      <dgm:prSet/>
      <dgm:spPr/>
      <dgm:t>
        <a:bodyPr/>
        <a:lstStyle/>
        <a:p>
          <a:endParaRPr lang="en-US"/>
        </a:p>
      </dgm:t>
    </dgm:pt>
    <dgm:pt modelId="{6335883A-9844-42B5-9DAE-4811834EF5FA}" type="pres">
      <dgm:prSet presAssocID="{9ECF9404-AD9D-405F-A1DE-9CD424C9EAF1}" presName="linearFlow" presStyleCnt="0">
        <dgm:presLayoutVars>
          <dgm:dir/>
          <dgm:animLvl val="lvl"/>
          <dgm:resizeHandles val="exact"/>
        </dgm:presLayoutVars>
      </dgm:prSet>
      <dgm:spPr/>
    </dgm:pt>
    <dgm:pt modelId="{1CDF2ACB-1455-4FCA-B368-402FDC1EDA50}" type="pres">
      <dgm:prSet presAssocID="{07C52DD9-F937-42FA-96A5-576F8759CF66}" presName="composite" presStyleCnt="0"/>
      <dgm:spPr/>
    </dgm:pt>
    <dgm:pt modelId="{392E58BC-B301-4DB7-B7CE-72EDDF5B8ACA}" type="pres">
      <dgm:prSet presAssocID="{07C52DD9-F937-42FA-96A5-576F8759CF66}" presName="parentText" presStyleLbl="alignNode1" presStyleIdx="0" presStyleCnt="5">
        <dgm:presLayoutVars>
          <dgm:chMax val="1"/>
          <dgm:bulletEnabled val="1"/>
        </dgm:presLayoutVars>
      </dgm:prSet>
      <dgm:spPr/>
    </dgm:pt>
    <dgm:pt modelId="{EB1EFB12-025F-4CA7-8E4C-4E202945AA1A}" type="pres">
      <dgm:prSet presAssocID="{07C52DD9-F937-42FA-96A5-576F8759CF66}" presName="descendantText" presStyleLbl="alignAcc1" presStyleIdx="0" presStyleCnt="5">
        <dgm:presLayoutVars>
          <dgm:bulletEnabled val="1"/>
        </dgm:presLayoutVars>
      </dgm:prSet>
      <dgm:spPr/>
    </dgm:pt>
    <dgm:pt modelId="{834E3C57-D865-4A39-A338-5CADFC886016}" type="pres">
      <dgm:prSet presAssocID="{DB043D7E-E8E2-48DF-8788-E0D695AEB534}" presName="sp" presStyleCnt="0"/>
      <dgm:spPr/>
    </dgm:pt>
    <dgm:pt modelId="{3986DF70-AB6F-4196-B1AD-FB9CCC86DC51}" type="pres">
      <dgm:prSet presAssocID="{600D0E1D-7CD4-49F6-897D-54B5F0A42571}" presName="composite" presStyleCnt="0"/>
      <dgm:spPr/>
    </dgm:pt>
    <dgm:pt modelId="{0500FDC8-65F9-411D-9129-FB6A0B1073F8}" type="pres">
      <dgm:prSet presAssocID="{600D0E1D-7CD4-49F6-897D-54B5F0A42571}" presName="parentText" presStyleLbl="alignNode1" presStyleIdx="1" presStyleCnt="5">
        <dgm:presLayoutVars>
          <dgm:chMax val="1"/>
          <dgm:bulletEnabled val="1"/>
        </dgm:presLayoutVars>
      </dgm:prSet>
      <dgm:spPr/>
    </dgm:pt>
    <dgm:pt modelId="{1D0ACF53-0C81-44F9-A590-206969EABDA9}" type="pres">
      <dgm:prSet presAssocID="{600D0E1D-7CD4-49F6-897D-54B5F0A42571}" presName="descendantText" presStyleLbl="alignAcc1" presStyleIdx="1" presStyleCnt="5">
        <dgm:presLayoutVars>
          <dgm:bulletEnabled val="1"/>
        </dgm:presLayoutVars>
      </dgm:prSet>
      <dgm:spPr/>
    </dgm:pt>
    <dgm:pt modelId="{E100113C-500C-47C7-BF57-26CEEA0BD077}" type="pres">
      <dgm:prSet presAssocID="{388795C6-63A7-4BEA-8434-BDD57042A988}" presName="sp" presStyleCnt="0"/>
      <dgm:spPr/>
    </dgm:pt>
    <dgm:pt modelId="{37A816E9-CB55-41D3-B9AC-BB47787C61B0}" type="pres">
      <dgm:prSet presAssocID="{AD568238-051E-4171-B9AE-79564B4502B2}" presName="composite" presStyleCnt="0"/>
      <dgm:spPr/>
    </dgm:pt>
    <dgm:pt modelId="{AD4BFB48-B380-43B2-A90A-53CA80127A90}" type="pres">
      <dgm:prSet presAssocID="{AD568238-051E-4171-B9AE-79564B4502B2}" presName="parentText" presStyleLbl="alignNode1" presStyleIdx="2" presStyleCnt="5">
        <dgm:presLayoutVars>
          <dgm:chMax val="1"/>
          <dgm:bulletEnabled val="1"/>
        </dgm:presLayoutVars>
      </dgm:prSet>
      <dgm:spPr/>
    </dgm:pt>
    <dgm:pt modelId="{7E601251-51B1-455F-A77E-6B1C51E51BF9}" type="pres">
      <dgm:prSet presAssocID="{AD568238-051E-4171-B9AE-79564B4502B2}" presName="descendantText" presStyleLbl="alignAcc1" presStyleIdx="2" presStyleCnt="5">
        <dgm:presLayoutVars>
          <dgm:bulletEnabled val="1"/>
        </dgm:presLayoutVars>
      </dgm:prSet>
      <dgm:spPr/>
    </dgm:pt>
    <dgm:pt modelId="{2DE0FB62-D376-4797-A8AB-AB990FE451AD}" type="pres">
      <dgm:prSet presAssocID="{90417280-EA89-4D15-974D-42CE1788AF41}" presName="sp" presStyleCnt="0"/>
      <dgm:spPr/>
    </dgm:pt>
    <dgm:pt modelId="{6B65445C-C433-48B0-8F12-2C54AEE5F393}" type="pres">
      <dgm:prSet presAssocID="{D88CC662-3B33-4C46-8F1C-0642F02360BD}" presName="composite" presStyleCnt="0"/>
      <dgm:spPr/>
    </dgm:pt>
    <dgm:pt modelId="{B01DBC68-361B-45DF-9E14-3C492EA39FBC}" type="pres">
      <dgm:prSet presAssocID="{D88CC662-3B33-4C46-8F1C-0642F02360BD}" presName="parentText" presStyleLbl="alignNode1" presStyleIdx="3" presStyleCnt="5">
        <dgm:presLayoutVars>
          <dgm:chMax val="1"/>
          <dgm:bulletEnabled val="1"/>
        </dgm:presLayoutVars>
      </dgm:prSet>
      <dgm:spPr/>
    </dgm:pt>
    <dgm:pt modelId="{10DD6CBA-2046-4B1D-AE1E-84BAC830ED18}" type="pres">
      <dgm:prSet presAssocID="{D88CC662-3B33-4C46-8F1C-0642F02360BD}" presName="descendantText" presStyleLbl="alignAcc1" presStyleIdx="3" presStyleCnt="5">
        <dgm:presLayoutVars>
          <dgm:bulletEnabled val="1"/>
        </dgm:presLayoutVars>
      </dgm:prSet>
      <dgm:spPr/>
    </dgm:pt>
    <dgm:pt modelId="{5A11C78C-D129-4028-880F-4FB43A6B2A04}" type="pres">
      <dgm:prSet presAssocID="{AACCE398-84F0-4E81-A946-049621CC8849}" presName="sp" presStyleCnt="0"/>
      <dgm:spPr/>
    </dgm:pt>
    <dgm:pt modelId="{EE6A0959-E42E-45E0-813C-758C535C3E35}" type="pres">
      <dgm:prSet presAssocID="{F07A84B8-EBEC-4BAD-B4B2-FC004D244B01}" presName="composite" presStyleCnt="0"/>
      <dgm:spPr/>
    </dgm:pt>
    <dgm:pt modelId="{DA65896A-89EC-4453-A3E4-1DFE3D9BF95E}" type="pres">
      <dgm:prSet presAssocID="{F07A84B8-EBEC-4BAD-B4B2-FC004D244B01}" presName="parentText" presStyleLbl="alignNode1" presStyleIdx="4" presStyleCnt="5">
        <dgm:presLayoutVars>
          <dgm:chMax val="1"/>
          <dgm:bulletEnabled val="1"/>
        </dgm:presLayoutVars>
      </dgm:prSet>
      <dgm:spPr/>
    </dgm:pt>
    <dgm:pt modelId="{F40B98F4-A065-48BC-9936-1877769FF18F}" type="pres">
      <dgm:prSet presAssocID="{F07A84B8-EBEC-4BAD-B4B2-FC004D244B01}" presName="descendantText" presStyleLbl="alignAcc1" presStyleIdx="4" presStyleCnt="5">
        <dgm:presLayoutVars>
          <dgm:bulletEnabled val="1"/>
        </dgm:presLayoutVars>
      </dgm:prSet>
      <dgm:spPr/>
    </dgm:pt>
  </dgm:ptLst>
  <dgm:cxnLst>
    <dgm:cxn modelId="{C5E38E21-17EF-48A5-A25B-87B7087E5C93}" srcId="{9ECF9404-AD9D-405F-A1DE-9CD424C9EAF1}" destId="{AD568238-051E-4171-B9AE-79564B4502B2}" srcOrd="2" destOrd="0" parTransId="{3BFCC77F-4C2F-4BEC-BE09-78CCD3795BE7}" sibTransId="{90417280-EA89-4D15-974D-42CE1788AF41}"/>
    <dgm:cxn modelId="{A114F82C-2D3F-469D-944A-FE745C7D27E9}" type="presOf" srcId="{C6F7DA02-F504-41EC-8019-23A178B001E3}" destId="{EB1EFB12-025F-4CA7-8E4C-4E202945AA1A}" srcOrd="0" destOrd="0" presId="urn:microsoft.com/office/officeart/2005/8/layout/chevron2"/>
    <dgm:cxn modelId="{49CADF32-F010-44B8-9C5A-71ACE3CAEA4B}" type="presOf" srcId="{AD568238-051E-4171-B9AE-79564B4502B2}" destId="{AD4BFB48-B380-43B2-A90A-53CA80127A90}" srcOrd="0" destOrd="0" presId="urn:microsoft.com/office/officeart/2005/8/layout/chevron2"/>
    <dgm:cxn modelId="{16E0FB3A-1080-4B00-8D9A-F348F45232D6}" srcId="{AD568238-051E-4171-B9AE-79564B4502B2}" destId="{4155B1C0-6CB9-49BA-A34A-8C8D0A1EDA9E}" srcOrd="0" destOrd="0" parTransId="{05B2ADB7-CBD7-46AC-ADBC-F3C59D5C5449}" sibTransId="{5E8D1DA3-B778-4C7E-8796-AB7D4E8D376A}"/>
    <dgm:cxn modelId="{7C1CBA5C-7D8B-4181-A0C5-E709E95474F6}" type="presOf" srcId="{600D0E1D-7CD4-49F6-897D-54B5F0A42571}" destId="{0500FDC8-65F9-411D-9129-FB6A0B1073F8}" srcOrd="0" destOrd="0" presId="urn:microsoft.com/office/officeart/2005/8/layout/chevron2"/>
    <dgm:cxn modelId="{3765C064-F43D-4CD9-AEC3-FAD7FA921C44}" type="presOf" srcId="{F341F3A2-E78C-4BF7-BC71-0E8DEA74322D}" destId="{1D0ACF53-0C81-44F9-A590-206969EABDA9}" srcOrd="0" destOrd="0" presId="urn:microsoft.com/office/officeart/2005/8/layout/chevron2"/>
    <dgm:cxn modelId="{0A813447-4981-4C79-A417-13D94725CF93}" srcId="{F07A84B8-EBEC-4BAD-B4B2-FC004D244B01}" destId="{37D2AB56-A0CA-4304-9B9D-A355FB322CB2}" srcOrd="0" destOrd="0" parTransId="{6622B608-C381-43D8-8D48-7CBC4752124A}" sibTransId="{DE688DF3-3A69-431A-BE30-62C806F0BB42}"/>
    <dgm:cxn modelId="{12876247-91C9-46C4-BF5D-4F91D8FEF8B7}" srcId="{9ECF9404-AD9D-405F-A1DE-9CD424C9EAF1}" destId="{D88CC662-3B33-4C46-8F1C-0642F02360BD}" srcOrd="3" destOrd="0" parTransId="{89594038-D317-409F-A164-EC08EC775747}" sibTransId="{AACCE398-84F0-4E81-A946-049621CC8849}"/>
    <dgm:cxn modelId="{7C4FFE4C-667E-4E95-A445-3C37F3E96822}" type="presOf" srcId="{B0BB7268-7BC8-40A8-AAA4-B49A0D5DA952}" destId="{10DD6CBA-2046-4B1D-AE1E-84BAC830ED18}" srcOrd="0" destOrd="0" presId="urn:microsoft.com/office/officeart/2005/8/layout/chevron2"/>
    <dgm:cxn modelId="{7C75D873-A43A-4F1A-A3B3-CF674172868F}" type="presOf" srcId="{4155B1C0-6CB9-49BA-A34A-8C8D0A1EDA9E}" destId="{7E601251-51B1-455F-A77E-6B1C51E51BF9}" srcOrd="0" destOrd="0" presId="urn:microsoft.com/office/officeart/2005/8/layout/chevron2"/>
    <dgm:cxn modelId="{4EE53A75-442F-411E-BFEB-0F0D8D076F7B}" type="presOf" srcId="{37D2AB56-A0CA-4304-9B9D-A355FB322CB2}" destId="{F40B98F4-A065-48BC-9936-1877769FF18F}" srcOrd="0" destOrd="0" presId="urn:microsoft.com/office/officeart/2005/8/layout/chevron2"/>
    <dgm:cxn modelId="{F9E1407B-C767-436A-AC5E-41212E4B11CE}" srcId="{9ECF9404-AD9D-405F-A1DE-9CD424C9EAF1}" destId="{07C52DD9-F937-42FA-96A5-576F8759CF66}" srcOrd="0" destOrd="0" parTransId="{06425156-DB9E-4B28-9354-51258FEF1BE3}" sibTransId="{DB043D7E-E8E2-48DF-8788-E0D695AEB534}"/>
    <dgm:cxn modelId="{5DF1547E-8C2E-4024-B3FA-61E18A580460}" srcId="{9ECF9404-AD9D-405F-A1DE-9CD424C9EAF1}" destId="{600D0E1D-7CD4-49F6-897D-54B5F0A42571}" srcOrd="1" destOrd="0" parTransId="{B92B39BA-9898-47FC-A846-099C42DBBAB4}" sibTransId="{388795C6-63A7-4BEA-8434-BDD57042A988}"/>
    <dgm:cxn modelId="{766DCC8C-5553-44FE-AEB7-077C5449F133}" type="presOf" srcId="{F07A84B8-EBEC-4BAD-B4B2-FC004D244B01}" destId="{DA65896A-89EC-4453-A3E4-1DFE3D9BF95E}" srcOrd="0" destOrd="0" presId="urn:microsoft.com/office/officeart/2005/8/layout/chevron2"/>
    <dgm:cxn modelId="{8EA9879E-451A-44E7-93BE-E26B3077B217}" srcId="{07C52DD9-F937-42FA-96A5-576F8759CF66}" destId="{C6F7DA02-F504-41EC-8019-23A178B001E3}" srcOrd="0" destOrd="0" parTransId="{B3E8D421-F3DD-4078-8DC2-522E7A5A0156}" sibTransId="{A1E384D4-9089-43CF-ABB7-2F265A7219DD}"/>
    <dgm:cxn modelId="{8316D6A2-0B32-4EE5-9760-5C084B26F929}" type="presOf" srcId="{D88CC662-3B33-4C46-8F1C-0642F02360BD}" destId="{B01DBC68-361B-45DF-9E14-3C492EA39FBC}" srcOrd="0" destOrd="0" presId="urn:microsoft.com/office/officeart/2005/8/layout/chevron2"/>
    <dgm:cxn modelId="{43E84DAB-BA6A-4BC7-80C6-562F048F366C}" srcId="{9ECF9404-AD9D-405F-A1DE-9CD424C9EAF1}" destId="{F07A84B8-EBEC-4BAD-B4B2-FC004D244B01}" srcOrd="4" destOrd="0" parTransId="{691AF7E1-44E6-4A75-BA4F-67AB3879A5BF}" sibTransId="{86FA56BC-415C-4FBA-A453-50553B1D47B1}"/>
    <dgm:cxn modelId="{A36F04C5-A085-4AF8-8207-652AAFA0A38E}" type="presOf" srcId="{07C52DD9-F937-42FA-96A5-576F8759CF66}" destId="{392E58BC-B301-4DB7-B7CE-72EDDF5B8ACA}" srcOrd="0" destOrd="0" presId="urn:microsoft.com/office/officeart/2005/8/layout/chevron2"/>
    <dgm:cxn modelId="{F35B5AC7-58BE-48E2-AB3E-2E2DF62113BD}" type="presOf" srcId="{9ECF9404-AD9D-405F-A1DE-9CD424C9EAF1}" destId="{6335883A-9844-42B5-9DAE-4811834EF5FA}" srcOrd="0" destOrd="0" presId="urn:microsoft.com/office/officeart/2005/8/layout/chevron2"/>
    <dgm:cxn modelId="{E6E921E8-00E9-46FB-9C52-87DF6577BF30}" srcId="{D88CC662-3B33-4C46-8F1C-0642F02360BD}" destId="{B0BB7268-7BC8-40A8-AAA4-B49A0D5DA952}" srcOrd="0" destOrd="0" parTransId="{5B3E2A27-4449-45B6-87D6-82F1083876FA}" sibTransId="{A44427B9-D54A-4458-B278-D3BCAC77F398}"/>
    <dgm:cxn modelId="{F9868DFB-7F4B-4C69-8033-41BAFC28D5FF}" srcId="{600D0E1D-7CD4-49F6-897D-54B5F0A42571}" destId="{F341F3A2-E78C-4BF7-BC71-0E8DEA74322D}" srcOrd="0" destOrd="0" parTransId="{FE7A7053-F776-4B6D-8554-4F8B9BBFE75F}" sibTransId="{2F57ACA5-7A3D-49EC-A4EE-5752443CC246}"/>
    <dgm:cxn modelId="{2FD774A0-D41B-4EB7-931D-B9D91B37CE14}" type="presParOf" srcId="{6335883A-9844-42B5-9DAE-4811834EF5FA}" destId="{1CDF2ACB-1455-4FCA-B368-402FDC1EDA50}" srcOrd="0" destOrd="0" presId="urn:microsoft.com/office/officeart/2005/8/layout/chevron2"/>
    <dgm:cxn modelId="{37D24304-C43D-4412-B702-5E52A09B0549}" type="presParOf" srcId="{1CDF2ACB-1455-4FCA-B368-402FDC1EDA50}" destId="{392E58BC-B301-4DB7-B7CE-72EDDF5B8ACA}" srcOrd="0" destOrd="0" presId="urn:microsoft.com/office/officeart/2005/8/layout/chevron2"/>
    <dgm:cxn modelId="{4367AF4D-5B32-4872-8040-22194C363A6A}" type="presParOf" srcId="{1CDF2ACB-1455-4FCA-B368-402FDC1EDA50}" destId="{EB1EFB12-025F-4CA7-8E4C-4E202945AA1A}" srcOrd="1" destOrd="0" presId="urn:microsoft.com/office/officeart/2005/8/layout/chevron2"/>
    <dgm:cxn modelId="{99DAAF75-749C-437D-9B06-28BD31AD28F8}" type="presParOf" srcId="{6335883A-9844-42B5-9DAE-4811834EF5FA}" destId="{834E3C57-D865-4A39-A338-5CADFC886016}" srcOrd="1" destOrd="0" presId="urn:microsoft.com/office/officeart/2005/8/layout/chevron2"/>
    <dgm:cxn modelId="{8FB0E79D-6A8F-4B19-A407-6798513A5F5E}" type="presParOf" srcId="{6335883A-9844-42B5-9DAE-4811834EF5FA}" destId="{3986DF70-AB6F-4196-B1AD-FB9CCC86DC51}" srcOrd="2" destOrd="0" presId="urn:microsoft.com/office/officeart/2005/8/layout/chevron2"/>
    <dgm:cxn modelId="{3C3F958F-000C-45A7-95B3-27353E534BC1}" type="presParOf" srcId="{3986DF70-AB6F-4196-B1AD-FB9CCC86DC51}" destId="{0500FDC8-65F9-411D-9129-FB6A0B1073F8}" srcOrd="0" destOrd="0" presId="urn:microsoft.com/office/officeart/2005/8/layout/chevron2"/>
    <dgm:cxn modelId="{83BBEACC-113A-4F78-81F0-6625F280DE01}" type="presParOf" srcId="{3986DF70-AB6F-4196-B1AD-FB9CCC86DC51}" destId="{1D0ACF53-0C81-44F9-A590-206969EABDA9}" srcOrd="1" destOrd="0" presId="urn:microsoft.com/office/officeart/2005/8/layout/chevron2"/>
    <dgm:cxn modelId="{5550EC81-54ED-42C2-8C5C-89DABB957B29}" type="presParOf" srcId="{6335883A-9844-42B5-9DAE-4811834EF5FA}" destId="{E100113C-500C-47C7-BF57-26CEEA0BD077}" srcOrd="3" destOrd="0" presId="urn:microsoft.com/office/officeart/2005/8/layout/chevron2"/>
    <dgm:cxn modelId="{3710B652-F813-4497-94F4-27E7653A4D16}" type="presParOf" srcId="{6335883A-9844-42B5-9DAE-4811834EF5FA}" destId="{37A816E9-CB55-41D3-B9AC-BB47787C61B0}" srcOrd="4" destOrd="0" presId="urn:microsoft.com/office/officeart/2005/8/layout/chevron2"/>
    <dgm:cxn modelId="{92A5B167-583F-4903-9735-104CC37826CD}" type="presParOf" srcId="{37A816E9-CB55-41D3-B9AC-BB47787C61B0}" destId="{AD4BFB48-B380-43B2-A90A-53CA80127A90}" srcOrd="0" destOrd="0" presId="urn:microsoft.com/office/officeart/2005/8/layout/chevron2"/>
    <dgm:cxn modelId="{387B4332-3407-4EAD-A02E-9FD36F70173F}" type="presParOf" srcId="{37A816E9-CB55-41D3-B9AC-BB47787C61B0}" destId="{7E601251-51B1-455F-A77E-6B1C51E51BF9}" srcOrd="1" destOrd="0" presId="urn:microsoft.com/office/officeart/2005/8/layout/chevron2"/>
    <dgm:cxn modelId="{7A85B90A-EC09-493F-8D3E-949240601559}" type="presParOf" srcId="{6335883A-9844-42B5-9DAE-4811834EF5FA}" destId="{2DE0FB62-D376-4797-A8AB-AB990FE451AD}" srcOrd="5" destOrd="0" presId="urn:microsoft.com/office/officeart/2005/8/layout/chevron2"/>
    <dgm:cxn modelId="{0EDFBBF6-62DB-4746-9385-B54ED444739B}" type="presParOf" srcId="{6335883A-9844-42B5-9DAE-4811834EF5FA}" destId="{6B65445C-C433-48B0-8F12-2C54AEE5F393}" srcOrd="6" destOrd="0" presId="urn:microsoft.com/office/officeart/2005/8/layout/chevron2"/>
    <dgm:cxn modelId="{7DE13A2D-F787-46E2-B192-59928FC8DECF}" type="presParOf" srcId="{6B65445C-C433-48B0-8F12-2C54AEE5F393}" destId="{B01DBC68-361B-45DF-9E14-3C492EA39FBC}" srcOrd="0" destOrd="0" presId="urn:microsoft.com/office/officeart/2005/8/layout/chevron2"/>
    <dgm:cxn modelId="{409515CE-C8B3-472B-8C81-11F95273EE8E}" type="presParOf" srcId="{6B65445C-C433-48B0-8F12-2C54AEE5F393}" destId="{10DD6CBA-2046-4B1D-AE1E-84BAC830ED18}" srcOrd="1" destOrd="0" presId="urn:microsoft.com/office/officeart/2005/8/layout/chevron2"/>
    <dgm:cxn modelId="{B034F9B3-FA65-418E-ABAF-48571843F2BF}" type="presParOf" srcId="{6335883A-9844-42B5-9DAE-4811834EF5FA}" destId="{5A11C78C-D129-4028-880F-4FB43A6B2A04}" srcOrd="7" destOrd="0" presId="urn:microsoft.com/office/officeart/2005/8/layout/chevron2"/>
    <dgm:cxn modelId="{0A92252A-0854-4883-BC2B-07CA9228391F}" type="presParOf" srcId="{6335883A-9844-42B5-9DAE-4811834EF5FA}" destId="{EE6A0959-E42E-45E0-813C-758C535C3E35}" srcOrd="8" destOrd="0" presId="urn:microsoft.com/office/officeart/2005/8/layout/chevron2"/>
    <dgm:cxn modelId="{9BA4B640-BD24-4A76-8455-CB3C36D62CFD}" type="presParOf" srcId="{EE6A0959-E42E-45E0-813C-758C535C3E35}" destId="{DA65896A-89EC-4453-A3E4-1DFE3D9BF95E}" srcOrd="0" destOrd="0" presId="urn:microsoft.com/office/officeart/2005/8/layout/chevron2"/>
    <dgm:cxn modelId="{26D8A5F2-E78E-4DDE-BAF8-2AD80820D31D}" type="presParOf" srcId="{EE6A0959-E42E-45E0-813C-758C535C3E35}" destId="{F40B98F4-A065-48BC-9936-1877769FF18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CF9404-AD9D-405F-A1DE-9CD424C9EAF1}" type="doc">
      <dgm:prSet loTypeId="urn:microsoft.com/office/officeart/2005/8/layout/chevron2" loCatId="process" qsTypeId="urn:microsoft.com/office/officeart/2005/8/quickstyle/simple1" qsCatId="simple" csTypeId="urn:microsoft.com/office/officeart/2005/8/colors/accent0_1" csCatId="mainScheme" phldr="1"/>
      <dgm:spPr/>
      <dgm:t>
        <a:bodyPr/>
        <a:lstStyle/>
        <a:p>
          <a:endParaRPr lang="en-US"/>
        </a:p>
      </dgm:t>
    </dgm:pt>
    <dgm:pt modelId="{07C52DD9-F937-42FA-96A5-576F8759CF66}">
      <dgm:prSet phldrT="[Text]"/>
      <dgm:spPr/>
      <dgm:t>
        <a:bodyPr/>
        <a:lstStyle/>
        <a:p>
          <a:r>
            <a:rPr lang="en-US" dirty="0"/>
            <a:t>1</a:t>
          </a:r>
        </a:p>
      </dgm:t>
    </dgm:pt>
    <dgm:pt modelId="{06425156-DB9E-4B28-9354-51258FEF1BE3}" type="parTrans" cxnId="{F9E1407B-C767-436A-AC5E-41212E4B11CE}">
      <dgm:prSet/>
      <dgm:spPr/>
      <dgm:t>
        <a:bodyPr/>
        <a:lstStyle/>
        <a:p>
          <a:endParaRPr lang="en-US"/>
        </a:p>
      </dgm:t>
    </dgm:pt>
    <dgm:pt modelId="{DB043D7E-E8E2-48DF-8788-E0D695AEB534}" type="sibTrans" cxnId="{F9E1407B-C767-436A-AC5E-41212E4B11CE}">
      <dgm:prSet/>
      <dgm:spPr/>
      <dgm:t>
        <a:bodyPr/>
        <a:lstStyle/>
        <a:p>
          <a:endParaRPr lang="en-US"/>
        </a:p>
      </dgm:t>
    </dgm:pt>
    <dgm:pt modelId="{C6F7DA02-F504-41EC-8019-23A178B001E3}">
      <dgm:prSet phldrT="[Text]"/>
      <dgm:spPr/>
      <dgm:t>
        <a:bodyPr/>
        <a:lstStyle/>
        <a:p>
          <a:pPr>
            <a:buNone/>
          </a:pPr>
          <a:r>
            <a:rPr lang="en-US" dirty="0"/>
            <a:t>How do I get your data?</a:t>
          </a:r>
        </a:p>
      </dgm:t>
    </dgm:pt>
    <dgm:pt modelId="{B3E8D421-F3DD-4078-8DC2-522E7A5A0156}" type="parTrans" cxnId="{8EA9879E-451A-44E7-93BE-E26B3077B217}">
      <dgm:prSet/>
      <dgm:spPr/>
      <dgm:t>
        <a:bodyPr/>
        <a:lstStyle/>
        <a:p>
          <a:endParaRPr lang="en-US"/>
        </a:p>
      </dgm:t>
    </dgm:pt>
    <dgm:pt modelId="{A1E384D4-9089-43CF-ABB7-2F265A7219DD}" type="sibTrans" cxnId="{8EA9879E-451A-44E7-93BE-E26B3077B217}">
      <dgm:prSet/>
      <dgm:spPr/>
      <dgm:t>
        <a:bodyPr/>
        <a:lstStyle/>
        <a:p>
          <a:endParaRPr lang="en-US"/>
        </a:p>
      </dgm:t>
    </dgm:pt>
    <dgm:pt modelId="{D88CC662-3B33-4C46-8F1C-0642F02360BD}">
      <dgm:prSet phldrT="[Text]"/>
      <dgm:spPr/>
      <dgm:t>
        <a:bodyPr/>
        <a:lstStyle/>
        <a:p>
          <a:r>
            <a:rPr lang="en-US" dirty="0"/>
            <a:t>4</a:t>
          </a:r>
        </a:p>
      </dgm:t>
    </dgm:pt>
    <dgm:pt modelId="{89594038-D317-409F-A164-EC08EC775747}" type="parTrans" cxnId="{12876247-91C9-46C4-BF5D-4F91D8FEF8B7}">
      <dgm:prSet/>
      <dgm:spPr/>
      <dgm:t>
        <a:bodyPr/>
        <a:lstStyle/>
        <a:p>
          <a:endParaRPr lang="en-US"/>
        </a:p>
      </dgm:t>
    </dgm:pt>
    <dgm:pt modelId="{AACCE398-84F0-4E81-A946-049621CC8849}" type="sibTrans" cxnId="{12876247-91C9-46C4-BF5D-4F91D8FEF8B7}">
      <dgm:prSet/>
      <dgm:spPr/>
      <dgm:t>
        <a:bodyPr/>
        <a:lstStyle/>
        <a:p>
          <a:endParaRPr lang="en-US"/>
        </a:p>
      </dgm:t>
    </dgm:pt>
    <dgm:pt modelId="{B0BB7268-7BC8-40A8-AAA4-B49A0D5DA952}">
      <dgm:prSet phldrT="[Text]"/>
      <dgm:spPr/>
      <dgm:t>
        <a:bodyPr/>
        <a:lstStyle/>
        <a:p>
          <a:pPr>
            <a:buNone/>
          </a:pPr>
          <a:r>
            <a:rPr lang="en-US" dirty="0"/>
            <a:t>How do I build on your data?</a:t>
          </a:r>
        </a:p>
      </dgm:t>
    </dgm:pt>
    <dgm:pt modelId="{5B3E2A27-4449-45B6-87D6-82F1083876FA}" type="parTrans" cxnId="{E6E921E8-00E9-46FB-9C52-87DF6577BF30}">
      <dgm:prSet/>
      <dgm:spPr/>
      <dgm:t>
        <a:bodyPr/>
        <a:lstStyle/>
        <a:p>
          <a:endParaRPr lang="en-US"/>
        </a:p>
      </dgm:t>
    </dgm:pt>
    <dgm:pt modelId="{A44427B9-D54A-4458-B278-D3BCAC77F398}" type="sibTrans" cxnId="{E6E921E8-00E9-46FB-9C52-87DF6577BF30}">
      <dgm:prSet/>
      <dgm:spPr/>
      <dgm:t>
        <a:bodyPr/>
        <a:lstStyle/>
        <a:p>
          <a:endParaRPr lang="en-US"/>
        </a:p>
      </dgm:t>
    </dgm:pt>
    <dgm:pt modelId="{F07A84B8-EBEC-4BAD-B4B2-FC004D244B01}">
      <dgm:prSet phldrT="[Text]"/>
      <dgm:spPr/>
      <dgm:t>
        <a:bodyPr/>
        <a:lstStyle/>
        <a:p>
          <a:r>
            <a:rPr lang="en-US" dirty="0"/>
            <a:t>5</a:t>
          </a:r>
        </a:p>
      </dgm:t>
    </dgm:pt>
    <dgm:pt modelId="{691AF7E1-44E6-4A75-BA4F-67AB3879A5BF}" type="parTrans" cxnId="{43E84DAB-BA6A-4BC7-80C6-562F048F366C}">
      <dgm:prSet/>
      <dgm:spPr/>
      <dgm:t>
        <a:bodyPr/>
        <a:lstStyle/>
        <a:p>
          <a:endParaRPr lang="en-US"/>
        </a:p>
      </dgm:t>
    </dgm:pt>
    <dgm:pt modelId="{86FA56BC-415C-4FBA-A453-50553B1D47B1}" type="sibTrans" cxnId="{43E84DAB-BA6A-4BC7-80C6-562F048F366C}">
      <dgm:prSet/>
      <dgm:spPr/>
      <dgm:t>
        <a:bodyPr/>
        <a:lstStyle/>
        <a:p>
          <a:endParaRPr lang="en-US"/>
        </a:p>
      </dgm:t>
    </dgm:pt>
    <dgm:pt modelId="{37D2AB56-A0CA-4304-9B9D-A355FB322CB2}">
      <dgm:prSet phldrT="[Text]"/>
      <dgm:spPr/>
      <dgm:t>
        <a:bodyPr/>
        <a:lstStyle/>
        <a:p>
          <a:pPr>
            <a:buNone/>
          </a:pPr>
          <a:r>
            <a:rPr lang="en-US" dirty="0"/>
            <a:t>What am I allowed to do with your data?</a:t>
          </a:r>
        </a:p>
      </dgm:t>
    </dgm:pt>
    <dgm:pt modelId="{6622B608-C381-43D8-8D48-7CBC4752124A}" type="parTrans" cxnId="{0A813447-4981-4C79-A417-13D94725CF93}">
      <dgm:prSet/>
      <dgm:spPr/>
      <dgm:t>
        <a:bodyPr/>
        <a:lstStyle/>
        <a:p>
          <a:endParaRPr lang="en-US"/>
        </a:p>
      </dgm:t>
    </dgm:pt>
    <dgm:pt modelId="{DE688DF3-3A69-431A-BE30-62C806F0BB42}" type="sibTrans" cxnId="{0A813447-4981-4C79-A417-13D94725CF93}">
      <dgm:prSet/>
      <dgm:spPr/>
      <dgm:t>
        <a:bodyPr/>
        <a:lstStyle/>
        <a:p>
          <a:endParaRPr lang="en-US"/>
        </a:p>
      </dgm:t>
    </dgm:pt>
    <dgm:pt modelId="{600D0E1D-7CD4-49F6-897D-54B5F0A42571}">
      <dgm:prSet/>
      <dgm:spPr/>
      <dgm:t>
        <a:bodyPr/>
        <a:lstStyle/>
        <a:p>
          <a:r>
            <a:rPr lang="en-US" dirty="0"/>
            <a:t>2</a:t>
          </a:r>
        </a:p>
      </dgm:t>
    </dgm:pt>
    <dgm:pt modelId="{B92B39BA-9898-47FC-A846-099C42DBBAB4}" type="parTrans" cxnId="{5DF1547E-8C2E-4024-B3FA-61E18A580460}">
      <dgm:prSet/>
      <dgm:spPr/>
      <dgm:t>
        <a:bodyPr/>
        <a:lstStyle/>
        <a:p>
          <a:endParaRPr lang="en-US"/>
        </a:p>
      </dgm:t>
    </dgm:pt>
    <dgm:pt modelId="{388795C6-63A7-4BEA-8434-BDD57042A988}" type="sibTrans" cxnId="{5DF1547E-8C2E-4024-B3FA-61E18A580460}">
      <dgm:prSet/>
      <dgm:spPr/>
      <dgm:t>
        <a:bodyPr/>
        <a:lstStyle/>
        <a:p>
          <a:endParaRPr lang="en-US"/>
        </a:p>
      </dgm:t>
    </dgm:pt>
    <dgm:pt modelId="{AD568238-051E-4171-B9AE-79564B4502B2}">
      <dgm:prSet/>
      <dgm:spPr/>
      <dgm:t>
        <a:bodyPr/>
        <a:lstStyle/>
        <a:p>
          <a:r>
            <a:rPr lang="en-US" dirty="0"/>
            <a:t>3</a:t>
          </a:r>
        </a:p>
      </dgm:t>
    </dgm:pt>
    <dgm:pt modelId="{3BFCC77F-4C2F-4BEC-BE09-78CCD3795BE7}" type="parTrans" cxnId="{C5E38E21-17EF-48A5-A25B-87B7087E5C93}">
      <dgm:prSet/>
      <dgm:spPr/>
      <dgm:t>
        <a:bodyPr/>
        <a:lstStyle/>
        <a:p>
          <a:endParaRPr lang="en-US"/>
        </a:p>
      </dgm:t>
    </dgm:pt>
    <dgm:pt modelId="{90417280-EA89-4D15-974D-42CE1788AF41}" type="sibTrans" cxnId="{C5E38E21-17EF-48A5-A25B-87B7087E5C93}">
      <dgm:prSet/>
      <dgm:spPr/>
      <dgm:t>
        <a:bodyPr/>
        <a:lstStyle/>
        <a:p>
          <a:endParaRPr lang="en-US"/>
        </a:p>
      </dgm:t>
    </dgm:pt>
    <dgm:pt modelId="{F341F3A2-E78C-4BF7-BC71-0E8DEA74322D}">
      <dgm:prSet/>
      <dgm:spPr/>
      <dgm:t>
        <a:bodyPr/>
        <a:lstStyle/>
        <a:p>
          <a:pPr>
            <a:buNone/>
          </a:pPr>
          <a:r>
            <a:rPr lang="en-US" dirty="0"/>
            <a:t>How do I use your data?</a:t>
          </a:r>
        </a:p>
      </dgm:t>
    </dgm:pt>
    <dgm:pt modelId="{FE7A7053-F776-4B6D-8554-4F8B9BBFE75F}" type="parTrans" cxnId="{F9868DFB-7F4B-4C69-8033-41BAFC28D5FF}">
      <dgm:prSet/>
      <dgm:spPr/>
      <dgm:t>
        <a:bodyPr/>
        <a:lstStyle/>
        <a:p>
          <a:endParaRPr lang="en-US"/>
        </a:p>
      </dgm:t>
    </dgm:pt>
    <dgm:pt modelId="{2F57ACA5-7A3D-49EC-A4EE-5752443CC246}" type="sibTrans" cxnId="{F9868DFB-7F4B-4C69-8033-41BAFC28D5FF}">
      <dgm:prSet/>
      <dgm:spPr/>
      <dgm:t>
        <a:bodyPr/>
        <a:lstStyle/>
        <a:p>
          <a:endParaRPr lang="en-US"/>
        </a:p>
      </dgm:t>
    </dgm:pt>
    <dgm:pt modelId="{4155B1C0-6CB9-49BA-A34A-8C8D0A1EDA9E}">
      <dgm:prSet/>
      <dgm:spPr/>
      <dgm:t>
        <a:bodyPr/>
        <a:lstStyle/>
        <a:p>
          <a:pPr>
            <a:buNone/>
          </a:pPr>
          <a:r>
            <a:rPr lang="en-US"/>
            <a:t>How do I trust your data?</a:t>
          </a:r>
        </a:p>
      </dgm:t>
    </dgm:pt>
    <dgm:pt modelId="{05B2ADB7-CBD7-46AC-ADBC-F3C59D5C5449}" type="parTrans" cxnId="{16E0FB3A-1080-4B00-8D9A-F348F45232D6}">
      <dgm:prSet/>
      <dgm:spPr/>
      <dgm:t>
        <a:bodyPr/>
        <a:lstStyle/>
        <a:p>
          <a:endParaRPr lang="en-US"/>
        </a:p>
      </dgm:t>
    </dgm:pt>
    <dgm:pt modelId="{5E8D1DA3-B778-4C7E-8796-AB7D4E8D376A}" type="sibTrans" cxnId="{16E0FB3A-1080-4B00-8D9A-F348F45232D6}">
      <dgm:prSet/>
      <dgm:spPr/>
      <dgm:t>
        <a:bodyPr/>
        <a:lstStyle/>
        <a:p>
          <a:endParaRPr lang="en-US"/>
        </a:p>
      </dgm:t>
    </dgm:pt>
    <dgm:pt modelId="{6335883A-9844-42B5-9DAE-4811834EF5FA}" type="pres">
      <dgm:prSet presAssocID="{9ECF9404-AD9D-405F-A1DE-9CD424C9EAF1}" presName="linearFlow" presStyleCnt="0">
        <dgm:presLayoutVars>
          <dgm:dir/>
          <dgm:animLvl val="lvl"/>
          <dgm:resizeHandles val="exact"/>
        </dgm:presLayoutVars>
      </dgm:prSet>
      <dgm:spPr/>
    </dgm:pt>
    <dgm:pt modelId="{1CDF2ACB-1455-4FCA-B368-402FDC1EDA50}" type="pres">
      <dgm:prSet presAssocID="{07C52DD9-F937-42FA-96A5-576F8759CF66}" presName="composite" presStyleCnt="0"/>
      <dgm:spPr/>
    </dgm:pt>
    <dgm:pt modelId="{392E58BC-B301-4DB7-B7CE-72EDDF5B8ACA}" type="pres">
      <dgm:prSet presAssocID="{07C52DD9-F937-42FA-96A5-576F8759CF66}" presName="parentText" presStyleLbl="alignNode1" presStyleIdx="0" presStyleCnt="5">
        <dgm:presLayoutVars>
          <dgm:chMax val="1"/>
          <dgm:bulletEnabled val="1"/>
        </dgm:presLayoutVars>
      </dgm:prSet>
      <dgm:spPr/>
    </dgm:pt>
    <dgm:pt modelId="{EB1EFB12-025F-4CA7-8E4C-4E202945AA1A}" type="pres">
      <dgm:prSet presAssocID="{07C52DD9-F937-42FA-96A5-576F8759CF66}" presName="descendantText" presStyleLbl="alignAcc1" presStyleIdx="0" presStyleCnt="5">
        <dgm:presLayoutVars>
          <dgm:bulletEnabled val="1"/>
        </dgm:presLayoutVars>
      </dgm:prSet>
      <dgm:spPr/>
    </dgm:pt>
    <dgm:pt modelId="{834E3C57-D865-4A39-A338-5CADFC886016}" type="pres">
      <dgm:prSet presAssocID="{DB043D7E-E8E2-48DF-8788-E0D695AEB534}" presName="sp" presStyleCnt="0"/>
      <dgm:spPr/>
    </dgm:pt>
    <dgm:pt modelId="{3986DF70-AB6F-4196-B1AD-FB9CCC86DC51}" type="pres">
      <dgm:prSet presAssocID="{600D0E1D-7CD4-49F6-897D-54B5F0A42571}" presName="composite" presStyleCnt="0"/>
      <dgm:spPr/>
    </dgm:pt>
    <dgm:pt modelId="{0500FDC8-65F9-411D-9129-FB6A0B1073F8}" type="pres">
      <dgm:prSet presAssocID="{600D0E1D-7CD4-49F6-897D-54B5F0A42571}" presName="parentText" presStyleLbl="alignNode1" presStyleIdx="1" presStyleCnt="5">
        <dgm:presLayoutVars>
          <dgm:chMax val="1"/>
          <dgm:bulletEnabled val="1"/>
        </dgm:presLayoutVars>
      </dgm:prSet>
      <dgm:spPr/>
    </dgm:pt>
    <dgm:pt modelId="{1D0ACF53-0C81-44F9-A590-206969EABDA9}" type="pres">
      <dgm:prSet presAssocID="{600D0E1D-7CD4-49F6-897D-54B5F0A42571}" presName="descendantText" presStyleLbl="alignAcc1" presStyleIdx="1" presStyleCnt="5">
        <dgm:presLayoutVars>
          <dgm:bulletEnabled val="1"/>
        </dgm:presLayoutVars>
      </dgm:prSet>
      <dgm:spPr/>
    </dgm:pt>
    <dgm:pt modelId="{E100113C-500C-47C7-BF57-26CEEA0BD077}" type="pres">
      <dgm:prSet presAssocID="{388795C6-63A7-4BEA-8434-BDD57042A988}" presName="sp" presStyleCnt="0"/>
      <dgm:spPr/>
    </dgm:pt>
    <dgm:pt modelId="{37A816E9-CB55-41D3-B9AC-BB47787C61B0}" type="pres">
      <dgm:prSet presAssocID="{AD568238-051E-4171-B9AE-79564B4502B2}" presName="composite" presStyleCnt="0"/>
      <dgm:spPr/>
    </dgm:pt>
    <dgm:pt modelId="{AD4BFB48-B380-43B2-A90A-53CA80127A90}" type="pres">
      <dgm:prSet presAssocID="{AD568238-051E-4171-B9AE-79564B4502B2}" presName="parentText" presStyleLbl="alignNode1" presStyleIdx="2" presStyleCnt="5">
        <dgm:presLayoutVars>
          <dgm:chMax val="1"/>
          <dgm:bulletEnabled val="1"/>
        </dgm:presLayoutVars>
      </dgm:prSet>
      <dgm:spPr/>
    </dgm:pt>
    <dgm:pt modelId="{7E601251-51B1-455F-A77E-6B1C51E51BF9}" type="pres">
      <dgm:prSet presAssocID="{AD568238-051E-4171-B9AE-79564B4502B2}" presName="descendantText" presStyleLbl="alignAcc1" presStyleIdx="2" presStyleCnt="5">
        <dgm:presLayoutVars>
          <dgm:bulletEnabled val="1"/>
        </dgm:presLayoutVars>
      </dgm:prSet>
      <dgm:spPr/>
    </dgm:pt>
    <dgm:pt modelId="{2DE0FB62-D376-4797-A8AB-AB990FE451AD}" type="pres">
      <dgm:prSet presAssocID="{90417280-EA89-4D15-974D-42CE1788AF41}" presName="sp" presStyleCnt="0"/>
      <dgm:spPr/>
    </dgm:pt>
    <dgm:pt modelId="{6B65445C-C433-48B0-8F12-2C54AEE5F393}" type="pres">
      <dgm:prSet presAssocID="{D88CC662-3B33-4C46-8F1C-0642F02360BD}" presName="composite" presStyleCnt="0"/>
      <dgm:spPr/>
    </dgm:pt>
    <dgm:pt modelId="{B01DBC68-361B-45DF-9E14-3C492EA39FBC}" type="pres">
      <dgm:prSet presAssocID="{D88CC662-3B33-4C46-8F1C-0642F02360BD}" presName="parentText" presStyleLbl="alignNode1" presStyleIdx="3" presStyleCnt="5">
        <dgm:presLayoutVars>
          <dgm:chMax val="1"/>
          <dgm:bulletEnabled val="1"/>
        </dgm:presLayoutVars>
      </dgm:prSet>
      <dgm:spPr/>
    </dgm:pt>
    <dgm:pt modelId="{10DD6CBA-2046-4B1D-AE1E-84BAC830ED18}" type="pres">
      <dgm:prSet presAssocID="{D88CC662-3B33-4C46-8F1C-0642F02360BD}" presName="descendantText" presStyleLbl="alignAcc1" presStyleIdx="3" presStyleCnt="5">
        <dgm:presLayoutVars>
          <dgm:bulletEnabled val="1"/>
        </dgm:presLayoutVars>
      </dgm:prSet>
      <dgm:spPr/>
    </dgm:pt>
    <dgm:pt modelId="{5A11C78C-D129-4028-880F-4FB43A6B2A04}" type="pres">
      <dgm:prSet presAssocID="{AACCE398-84F0-4E81-A946-049621CC8849}" presName="sp" presStyleCnt="0"/>
      <dgm:spPr/>
    </dgm:pt>
    <dgm:pt modelId="{EE6A0959-E42E-45E0-813C-758C535C3E35}" type="pres">
      <dgm:prSet presAssocID="{F07A84B8-EBEC-4BAD-B4B2-FC004D244B01}" presName="composite" presStyleCnt="0"/>
      <dgm:spPr/>
    </dgm:pt>
    <dgm:pt modelId="{DA65896A-89EC-4453-A3E4-1DFE3D9BF95E}" type="pres">
      <dgm:prSet presAssocID="{F07A84B8-EBEC-4BAD-B4B2-FC004D244B01}" presName="parentText" presStyleLbl="alignNode1" presStyleIdx="4" presStyleCnt="5">
        <dgm:presLayoutVars>
          <dgm:chMax val="1"/>
          <dgm:bulletEnabled val="1"/>
        </dgm:presLayoutVars>
      </dgm:prSet>
      <dgm:spPr/>
    </dgm:pt>
    <dgm:pt modelId="{F40B98F4-A065-48BC-9936-1877769FF18F}" type="pres">
      <dgm:prSet presAssocID="{F07A84B8-EBEC-4BAD-B4B2-FC004D244B01}" presName="descendantText" presStyleLbl="alignAcc1" presStyleIdx="4" presStyleCnt="5">
        <dgm:presLayoutVars>
          <dgm:bulletEnabled val="1"/>
        </dgm:presLayoutVars>
      </dgm:prSet>
      <dgm:spPr/>
    </dgm:pt>
  </dgm:ptLst>
  <dgm:cxnLst>
    <dgm:cxn modelId="{C5E38E21-17EF-48A5-A25B-87B7087E5C93}" srcId="{9ECF9404-AD9D-405F-A1DE-9CD424C9EAF1}" destId="{AD568238-051E-4171-B9AE-79564B4502B2}" srcOrd="2" destOrd="0" parTransId="{3BFCC77F-4C2F-4BEC-BE09-78CCD3795BE7}" sibTransId="{90417280-EA89-4D15-974D-42CE1788AF41}"/>
    <dgm:cxn modelId="{A114F82C-2D3F-469D-944A-FE745C7D27E9}" type="presOf" srcId="{C6F7DA02-F504-41EC-8019-23A178B001E3}" destId="{EB1EFB12-025F-4CA7-8E4C-4E202945AA1A}" srcOrd="0" destOrd="0" presId="urn:microsoft.com/office/officeart/2005/8/layout/chevron2"/>
    <dgm:cxn modelId="{49CADF32-F010-44B8-9C5A-71ACE3CAEA4B}" type="presOf" srcId="{AD568238-051E-4171-B9AE-79564B4502B2}" destId="{AD4BFB48-B380-43B2-A90A-53CA80127A90}" srcOrd="0" destOrd="0" presId="urn:microsoft.com/office/officeart/2005/8/layout/chevron2"/>
    <dgm:cxn modelId="{16E0FB3A-1080-4B00-8D9A-F348F45232D6}" srcId="{AD568238-051E-4171-B9AE-79564B4502B2}" destId="{4155B1C0-6CB9-49BA-A34A-8C8D0A1EDA9E}" srcOrd="0" destOrd="0" parTransId="{05B2ADB7-CBD7-46AC-ADBC-F3C59D5C5449}" sibTransId="{5E8D1DA3-B778-4C7E-8796-AB7D4E8D376A}"/>
    <dgm:cxn modelId="{7C1CBA5C-7D8B-4181-A0C5-E709E95474F6}" type="presOf" srcId="{600D0E1D-7CD4-49F6-897D-54B5F0A42571}" destId="{0500FDC8-65F9-411D-9129-FB6A0B1073F8}" srcOrd="0" destOrd="0" presId="urn:microsoft.com/office/officeart/2005/8/layout/chevron2"/>
    <dgm:cxn modelId="{3765C064-F43D-4CD9-AEC3-FAD7FA921C44}" type="presOf" srcId="{F341F3A2-E78C-4BF7-BC71-0E8DEA74322D}" destId="{1D0ACF53-0C81-44F9-A590-206969EABDA9}" srcOrd="0" destOrd="0" presId="urn:microsoft.com/office/officeart/2005/8/layout/chevron2"/>
    <dgm:cxn modelId="{0A813447-4981-4C79-A417-13D94725CF93}" srcId="{F07A84B8-EBEC-4BAD-B4B2-FC004D244B01}" destId="{37D2AB56-A0CA-4304-9B9D-A355FB322CB2}" srcOrd="0" destOrd="0" parTransId="{6622B608-C381-43D8-8D48-7CBC4752124A}" sibTransId="{DE688DF3-3A69-431A-BE30-62C806F0BB42}"/>
    <dgm:cxn modelId="{12876247-91C9-46C4-BF5D-4F91D8FEF8B7}" srcId="{9ECF9404-AD9D-405F-A1DE-9CD424C9EAF1}" destId="{D88CC662-3B33-4C46-8F1C-0642F02360BD}" srcOrd="3" destOrd="0" parTransId="{89594038-D317-409F-A164-EC08EC775747}" sibTransId="{AACCE398-84F0-4E81-A946-049621CC8849}"/>
    <dgm:cxn modelId="{7C4FFE4C-667E-4E95-A445-3C37F3E96822}" type="presOf" srcId="{B0BB7268-7BC8-40A8-AAA4-B49A0D5DA952}" destId="{10DD6CBA-2046-4B1D-AE1E-84BAC830ED18}" srcOrd="0" destOrd="0" presId="urn:microsoft.com/office/officeart/2005/8/layout/chevron2"/>
    <dgm:cxn modelId="{7C75D873-A43A-4F1A-A3B3-CF674172868F}" type="presOf" srcId="{4155B1C0-6CB9-49BA-A34A-8C8D0A1EDA9E}" destId="{7E601251-51B1-455F-A77E-6B1C51E51BF9}" srcOrd="0" destOrd="0" presId="urn:microsoft.com/office/officeart/2005/8/layout/chevron2"/>
    <dgm:cxn modelId="{4EE53A75-442F-411E-BFEB-0F0D8D076F7B}" type="presOf" srcId="{37D2AB56-A0CA-4304-9B9D-A355FB322CB2}" destId="{F40B98F4-A065-48BC-9936-1877769FF18F}" srcOrd="0" destOrd="0" presId="urn:microsoft.com/office/officeart/2005/8/layout/chevron2"/>
    <dgm:cxn modelId="{F9E1407B-C767-436A-AC5E-41212E4B11CE}" srcId="{9ECF9404-AD9D-405F-A1DE-9CD424C9EAF1}" destId="{07C52DD9-F937-42FA-96A5-576F8759CF66}" srcOrd="0" destOrd="0" parTransId="{06425156-DB9E-4B28-9354-51258FEF1BE3}" sibTransId="{DB043D7E-E8E2-48DF-8788-E0D695AEB534}"/>
    <dgm:cxn modelId="{5DF1547E-8C2E-4024-B3FA-61E18A580460}" srcId="{9ECF9404-AD9D-405F-A1DE-9CD424C9EAF1}" destId="{600D0E1D-7CD4-49F6-897D-54B5F0A42571}" srcOrd="1" destOrd="0" parTransId="{B92B39BA-9898-47FC-A846-099C42DBBAB4}" sibTransId="{388795C6-63A7-4BEA-8434-BDD57042A988}"/>
    <dgm:cxn modelId="{766DCC8C-5553-44FE-AEB7-077C5449F133}" type="presOf" srcId="{F07A84B8-EBEC-4BAD-B4B2-FC004D244B01}" destId="{DA65896A-89EC-4453-A3E4-1DFE3D9BF95E}" srcOrd="0" destOrd="0" presId="urn:microsoft.com/office/officeart/2005/8/layout/chevron2"/>
    <dgm:cxn modelId="{8EA9879E-451A-44E7-93BE-E26B3077B217}" srcId="{07C52DD9-F937-42FA-96A5-576F8759CF66}" destId="{C6F7DA02-F504-41EC-8019-23A178B001E3}" srcOrd="0" destOrd="0" parTransId="{B3E8D421-F3DD-4078-8DC2-522E7A5A0156}" sibTransId="{A1E384D4-9089-43CF-ABB7-2F265A7219DD}"/>
    <dgm:cxn modelId="{8316D6A2-0B32-4EE5-9760-5C084B26F929}" type="presOf" srcId="{D88CC662-3B33-4C46-8F1C-0642F02360BD}" destId="{B01DBC68-361B-45DF-9E14-3C492EA39FBC}" srcOrd="0" destOrd="0" presId="urn:microsoft.com/office/officeart/2005/8/layout/chevron2"/>
    <dgm:cxn modelId="{43E84DAB-BA6A-4BC7-80C6-562F048F366C}" srcId="{9ECF9404-AD9D-405F-A1DE-9CD424C9EAF1}" destId="{F07A84B8-EBEC-4BAD-B4B2-FC004D244B01}" srcOrd="4" destOrd="0" parTransId="{691AF7E1-44E6-4A75-BA4F-67AB3879A5BF}" sibTransId="{86FA56BC-415C-4FBA-A453-50553B1D47B1}"/>
    <dgm:cxn modelId="{A36F04C5-A085-4AF8-8207-652AAFA0A38E}" type="presOf" srcId="{07C52DD9-F937-42FA-96A5-576F8759CF66}" destId="{392E58BC-B301-4DB7-B7CE-72EDDF5B8ACA}" srcOrd="0" destOrd="0" presId="urn:microsoft.com/office/officeart/2005/8/layout/chevron2"/>
    <dgm:cxn modelId="{F35B5AC7-58BE-48E2-AB3E-2E2DF62113BD}" type="presOf" srcId="{9ECF9404-AD9D-405F-A1DE-9CD424C9EAF1}" destId="{6335883A-9844-42B5-9DAE-4811834EF5FA}" srcOrd="0" destOrd="0" presId="urn:microsoft.com/office/officeart/2005/8/layout/chevron2"/>
    <dgm:cxn modelId="{E6E921E8-00E9-46FB-9C52-87DF6577BF30}" srcId="{D88CC662-3B33-4C46-8F1C-0642F02360BD}" destId="{B0BB7268-7BC8-40A8-AAA4-B49A0D5DA952}" srcOrd="0" destOrd="0" parTransId="{5B3E2A27-4449-45B6-87D6-82F1083876FA}" sibTransId="{A44427B9-D54A-4458-B278-D3BCAC77F398}"/>
    <dgm:cxn modelId="{F9868DFB-7F4B-4C69-8033-41BAFC28D5FF}" srcId="{600D0E1D-7CD4-49F6-897D-54B5F0A42571}" destId="{F341F3A2-E78C-4BF7-BC71-0E8DEA74322D}" srcOrd="0" destOrd="0" parTransId="{FE7A7053-F776-4B6D-8554-4F8B9BBFE75F}" sibTransId="{2F57ACA5-7A3D-49EC-A4EE-5752443CC246}"/>
    <dgm:cxn modelId="{2FD774A0-D41B-4EB7-931D-B9D91B37CE14}" type="presParOf" srcId="{6335883A-9844-42B5-9DAE-4811834EF5FA}" destId="{1CDF2ACB-1455-4FCA-B368-402FDC1EDA50}" srcOrd="0" destOrd="0" presId="urn:microsoft.com/office/officeart/2005/8/layout/chevron2"/>
    <dgm:cxn modelId="{37D24304-C43D-4412-B702-5E52A09B0549}" type="presParOf" srcId="{1CDF2ACB-1455-4FCA-B368-402FDC1EDA50}" destId="{392E58BC-B301-4DB7-B7CE-72EDDF5B8ACA}" srcOrd="0" destOrd="0" presId="urn:microsoft.com/office/officeart/2005/8/layout/chevron2"/>
    <dgm:cxn modelId="{4367AF4D-5B32-4872-8040-22194C363A6A}" type="presParOf" srcId="{1CDF2ACB-1455-4FCA-B368-402FDC1EDA50}" destId="{EB1EFB12-025F-4CA7-8E4C-4E202945AA1A}" srcOrd="1" destOrd="0" presId="urn:microsoft.com/office/officeart/2005/8/layout/chevron2"/>
    <dgm:cxn modelId="{99DAAF75-749C-437D-9B06-28BD31AD28F8}" type="presParOf" srcId="{6335883A-9844-42B5-9DAE-4811834EF5FA}" destId="{834E3C57-D865-4A39-A338-5CADFC886016}" srcOrd="1" destOrd="0" presId="urn:microsoft.com/office/officeart/2005/8/layout/chevron2"/>
    <dgm:cxn modelId="{8FB0E79D-6A8F-4B19-A407-6798513A5F5E}" type="presParOf" srcId="{6335883A-9844-42B5-9DAE-4811834EF5FA}" destId="{3986DF70-AB6F-4196-B1AD-FB9CCC86DC51}" srcOrd="2" destOrd="0" presId="urn:microsoft.com/office/officeart/2005/8/layout/chevron2"/>
    <dgm:cxn modelId="{3C3F958F-000C-45A7-95B3-27353E534BC1}" type="presParOf" srcId="{3986DF70-AB6F-4196-B1AD-FB9CCC86DC51}" destId="{0500FDC8-65F9-411D-9129-FB6A0B1073F8}" srcOrd="0" destOrd="0" presId="urn:microsoft.com/office/officeart/2005/8/layout/chevron2"/>
    <dgm:cxn modelId="{83BBEACC-113A-4F78-81F0-6625F280DE01}" type="presParOf" srcId="{3986DF70-AB6F-4196-B1AD-FB9CCC86DC51}" destId="{1D0ACF53-0C81-44F9-A590-206969EABDA9}" srcOrd="1" destOrd="0" presId="urn:microsoft.com/office/officeart/2005/8/layout/chevron2"/>
    <dgm:cxn modelId="{5550EC81-54ED-42C2-8C5C-89DABB957B29}" type="presParOf" srcId="{6335883A-9844-42B5-9DAE-4811834EF5FA}" destId="{E100113C-500C-47C7-BF57-26CEEA0BD077}" srcOrd="3" destOrd="0" presId="urn:microsoft.com/office/officeart/2005/8/layout/chevron2"/>
    <dgm:cxn modelId="{3710B652-F813-4497-94F4-27E7653A4D16}" type="presParOf" srcId="{6335883A-9844-42B5-9DAE-4811834EF5FA}" destId="{37A816E9-CB55-41D3-B9AC-BB47787C61B0}" srcOrd="4" destOrd="0" presId="urn:microsoft.com/office/officeart/2005/8/layout/chevron2"/>
    <dgm:cxn modelId="{92A5B167-583F-4903-9735-104CC37826CD}" type="presParOf" srcId="{37A816E9-CB55-41D3-B9AC-BB47787C61B0}" destId="{AD4BFB48-B380-43B2-A90A-53CA80127A90}" srcOrd="0" destOrd="0" presId="urn:microsoft.com/office/officeart/2005/8/layout/chevron2"/>
    <dgm:cxn modelId="{387B4332-3407-4EAD-A02E-9FD36F70173F}" type="presParOf" srcId="{37A816E9-CB55-41D3-B9AC-BB47787C61B0}" destId="{7E601251-51B1-455F-A77E-6B1C51E51BF9}" srcOrd="1" destOrd="0" presId="urn:microsoft.com/office/officeart/2005/8/layout/chevron2"/>
    <dgm:cxn modelId="{7A85B90A-EC09-493F-8D3E-949240601559}" type="presParOf" srcId="{6335883A-9844-42B5-9DAE-4811834EF5FA}" destId="{2DE0FB62-D376-4797-A8AB-AB990FE451AD}" srcOrd="5" destOrd="0" presId="urn:microsoft.com/office/officeart/2005/8/layout/chevron2"/>
    <dgm:cxn modelId="{0EDFBBF6-62DB-4746-9385-B54ED444739B}" type="presParOf" srcId="{6335883A-9844-42B5-9DAE-4811834EF5FA}" destId="{6B65445C-C433-48B0-8F12-2C54AEE5F393}" srcOrd="6" destOrd="0" presId="urn:microsoft.com/office/officeart/2005/8/layout/chevron2"/>
    <dgm:cxn modelId="{7DE13A2D-F787-46E2-B192-59928FC8DECF}" type="presParOf" srcId="{6B65445C-C433-48B0-8F12-2C54AEE5F393}" destId="{B01DBC68-361B-45DF-9E14-3C492EA39FBC}" srcOrd="0" destOrd="0" presId="urn:microsoft.com/office/officeart/2005/8/layout/chevron2"/>
    <dgm:cxn modelId="{409515CE-C8B3-472B-8C81-11F95273EE8E}" type="presParOf" srcId="{6B65445C-C433-48B0-8F12-2C54AEE5F393}" destId="{10DD6CBA-2046-4B1D-AE1E-84BAC830ED18}" srcOrd="1" destOrd="0" presId="urn:microsoft.com/office/officeart/2005/8/layout/chevron2"/>
    <dgm:cxn modelId="{B034F9B3-FA65-418E-ABAF-48571843F2BF}" type="presParOf" srcId="{6335883A-9844-42B5-9DAE-4811834EF5FA}" destId="{5A11C78C-D129-4028-880F-4FB43A6B2A04}" srcOrd="7" destOrd="0" presId="urn:microsoft.com/office/officeart/2005/8/layout/chevron2"/>
    <dgm:cxn modelId="{0A92252A-0854-4883-BC2B-07CA9228391F}" type="presParOf" srcId="{6335883A-9844-42B5-9DAE-4811834EF5FA}" destId="{EE6A0959-E42E-45E0-813C-758C535C3E35}" srcOrd="8" destOrd="0" presId="urn:microsoft.com/office/officeart/2005/8/layout/chevron2"/>
    <dgm:cxn modelId="{9BA4B640-BD24-4A76-8455-CB3C36D62CFD}" type="presParOf" srcId="{EE6A0959-E42E-45E0-813C-758C535C3E35}" destId="{DA65896A-89EC-4453-A3E4-1DFE3D9BF95E}" srcOrd="0" destOrd="0" presId="urn:microsoft.com/office/officeart/2005/8/layout/chevron2"/>
    <dgm:cxn modelId="{26D8A5F2-E78E-4DDE-BAF8-2AD80820D31D}" type="presParOf" srcId="{EE6A0959-E42E-45E0-813C-758C535C3E35}" destId="{F40B98F4-A065-48BC-9936-1877769FF18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CF9404-AD9D-405F-A1DE-9CD424C9EAF1}" type="doc">
      <dgm:prSet loTypeId="urn:microsoft.com/office/officeart/2005/8/layout/chevron2" loCatId="process" qsTypeId="urn:microsoft.com/office/officeart/2005/8/quickstyle/simple1" qsCatId="simple" csTypeId="urn:microsoft.com/office/officeart/2005/8/colors/accent0_1" csCatId="mainScheme" phldr="1"/>
      <dgm:spPr/>
      <dgm:t>
        <a:bodyPr/>
        <a:lstStyle/>
        <a:p>
          <a:endParaRPr lang="en-US"/>
        </a:p>
      </dgm:t>
    </dgm:pt>
    <dgm:pt modelId="{07C52DD9-F937-42FA-96A5-576F8759CF66}">
      <dgm:prSet phldrT="[Text]"/>
      <dgm:spPr/>
      <dgm:t>
        <a:bodyPr/>
        <a:lstStyle/>
        <a:p>
          <a:r>
            <a:rPr lang="en-US" dirty="0"/>
            <a:t>1</a:t>
          </a:r>
        </a:p>
      </dgm:t>
    </dgm:pt>
    <dgm:pt modelId="{06425156-DB9E-4B28-9354-51258FEF1BE3}" type="parTrans" cxnId="{F9E1407B-C767-436A-AC5E-41212E4B11CE}">
      <dgm:prSet/>
      <dgm:spPr/>
      <dgm:t>
        <a:bodyPr/>
        <a:lstStyle/>
        <a:p>
          <a:endParaRPr lang="en-US"/>
        </a:p>
      </dgm:t>
    </dgm:pt>
    <dgm:pt modelId="{DB043D7E-E8E2-48DF-8788-E0D695AEB534}" type="sibTrans" cxnId="{F9E1407B-C767-436A-AC5E-41212E4B11CE}">
      <dgm:prSet/>
      <dgm:spPr/>
      <dgm:t>
        <a:bodyPr/>
        <a:lstStyle/>
        <a:p>
          <a:endParaRPr lang="en-US"/>
        </a:p>
      </dgm:t>
    </dgm:pt>
    <dgm:pt modelId="{C6F7DA02-F504-41EC-8019-23A178B001E3}">
      <dgm:prSet phldrT="[Text]"/>
      <dgm:spPr/>
      <dgm:t>
        <a:bodyPr/>
        <a:lstStyle/>
        <a:p>
          <a:pPr>
            <a:buNone/>
          </a:pPr>
          <a:r>
            <a:rPr lang="en-US" dirty="0"/>
            <a:t>How do I get your data?</a:t>
          </a:r>
        </a:p>
      </dgm:t>
    </dgm:pt>
    <dgm:pt modelId="{B3E8D421-F3DD-4078-8DC2-522E7A5A0156}" type="parTrans" cxnId="{8EA9879E-451A-44E7-93BE-E26B3077B217}">
      <dgm:prSet/>
      <dgm:spPr/>
      <dgm:t>
        <a:bodyPr/>
        <a:lstStyle/>
        <a:p>
          <a:endParaRPr lang="en-US"/>
        </a:p>
      </dgm:t>
    </dgm:pt>
    <dgm:pt modelId="{A1E384D4-9089-43CF-ABB7-2F265A7219DD}" type="sibTrans" cxnId="{8EA9879E-451A-44E7-93BE-E26B3077B217}">
      <dgm:prSet/>
      <dgm:spPr/>
      <dgm:t>
        <a:bodyPr/>
        <a:lstStyle/>
        <a:p>
          <a:endParaRPr lang="en-US"/>
        </a:p>
      </dgm:t>
    </dgm:pt>
    <dgm:pt modelId="{D88CC662-3B33-4C46-8F1C-0642F02360BD}">
      <dgm:prSet phldrT="[Text]"/>
      <dgm:spPr/>
      <dgm:t>
        <a:bodyPr/>
        <a:lstStyle/>
        <a:p>
          <a:r>
            <a:rPr lang="en-US" dirty="0"/>
            <a:t>4</a:t>
          </a:r>
        </a:p>
      </dgm:t>
    </dgm:pt>
    <dgm:pt modelId="{89594038-D317-409F-A164-EC08EC775747}" type="parTrans" cxnId="{12876247-91C9-46C4-BF5D-4F91D8FEF8B7}">
      <dgm:prSet/>
      <dgm:spPr/>
      <dgm:t>
        <a:bodyPr/>
        <a:lstStyle/>
        <a:p>
          <a:endParaRPr lang="en-US"/>
        </a:p>
      </dgm:t>
    </dgm:pt>
    <dgm:pt modelId="{AACCE398-84F0-4E81-A946-049621CC8849}" type="sibTrans" cxnId="{12876247-91C9-46C4-BF5D-4F91D8FEF8B7}">
      <dgm:prSet/>
      <dgm:spPr/>
      <dgm:t>
        <a:bodyPr/>
        <a:lstStyle/>
        <a:p>
          <a:endParaRPr lang="en-US"/>
        </a:p>
      </dgm:t>
    </dgm:pt>
    <dgm:pt modelId="{B0BB7268-7BC8-40A8-AAA4-B49A0D5DA952}">
      <dgm:prSet phldrT="[Text]"/>
      <dgm:spPr/>
      <dgm:t>
        <a:bodyPr/>
        <a:lstStyle/>
        <a:p>
          <a:pPr>
            <a:buNone/>
          </a:pPr>
          <a:r>
            <a:rPr lang="en-US" dirty="0"/>
            <a:t>How do I build on your data?</a:t>
          </a:r>
        </a:p>
      </dgm:t>
    </dgm:pt>
    <dgm:pt modelId="{5B3E2A27-4449-45B6-87D6-82F1083876FA}" type="parTrans" cxnId="{E6E921E8-00E9-46FB-9C52-87DF6577BF30}">
      <dgm:prSet/>
      <dgm:spPr/>
      <dgm:t>
        <a:bodyPr/>
        <a:lstStyle/>
        <a:p>
          <a:endParaRPr lang="en-US"/>
        </a:p>
      </dgm:t>
    </dgm:pt>
    <dgm:pt modelId="{A44427B9-D54A-4458-B278-D3BCAC77F398}" type="sibTrans" cxnId="{E6E921E8-00E9-46FB-9C52-87DF6577BF30}">
      <dgm:prSet/>
      <dgm:spPr/>
      <dgm:t>
        <a:bodyPr/>
        <a:lstStyle/>
        <a:p>
          <a:endParaRPr lang="en-US"/>
        </a:p>
      </dgm:t>
    </dgm:pt>
    <dgm:pt modelId="{F07A84B8-EBEC-4BAD-B4B2-FC004D244B01}">
      <dgm:prSet phldrT="[Text]"/>
      <dgm:spPr/>
      <dgm:t>
        <a:bodyPr/>
        <a:lstStyle/>
        <a:p>
          <a:r>
            <a:rPr lang="en-US" dirty="0"/>
            <a:t>5</a:t>
          </a:r>
        </a:p>
      </dgm:t>
    </dgm:pt>
    <dgm:pt modelId="{691AF7E1-44E6-4A75-BA4F-67AB3879A5BF}" type="parTrans" cxnId="{43E84DAB-BA6A-4BC7-80C6-562F048F366C}">
      <dgm:prSet/>
      <dgm:spPr/>
      <dgm:t>
        <a:bodyPr/>
        <a:lstStyle/>
        <a:p>
          <a:endParaRPr lang="en-US"/>
        </a:p>
      </dgm:t>
    </dgm:pt>
    <dgm:pt modelId="{86FA56BC-415C-4FBA-A453-50553B1D47B1}" type="sibTrans" cxnId="{43E84DAB-BA6A-4BC7-80C6-562F048F366C}">
      <dgm:prSet/>
      <dgm:spPr/>
      <dgm:t>
        <a:bodyPr/>
        <a:lstStyle/>
        <a:p>
          <a:endParaRPr lang="en-US"/>
        </a:p>
      </dgm:t>
    </dgm:pt>
    <dgm:pt modelId="{37D2AB56-A0CA-4304-9B9D-A355FB322CB2}">
      <dgm:prSet phldrT="[Text]"/>
      <dgm:spPr/>
      <dgm:t>
        <a:bodyPr/>
        <a:lstStyle/>
        <a:p>
          <a:pPr>
            <a:buNone/>
          </a:pPr>
          <a:r>
            <a:rPr lang="en-US" dirty="0"/>
            <a:t>What am I allowed to do with your data?</a:t>
          </a:r>
        </a:p>
      </dgm:t>
    </dgm:pt>
    <dgm:pt modelId="{6622B608-C381-43D8-8D48-7CBC4752124A}" type="parTrans" cxnId="{0A813447-4981-4C79-A417-13D94725CF93}">
      <dgm:prSet/>
      <dgm:spPr/>
      <dgm:t>
        <a:bodyPr/>
        <a:lstStyle/>
        <a:p>
          <a:endParaRPr lang="en-US"/>
        </a:p>
      </dgm:t>
    </dgm:pt>
    <dgm:pt modelId="{DE688DF3-3A69-431A-BE30-62C806F0BB42}" type="sibTrans" cxnId="{0A813447-4981-4C79-A417-13D94725CF93}">
      <dgm:prSet/>
      <dgm:spPr/>
      <dgm:t>
        <a:bodyPr/>
        <a:lstStyle/>
        <a:p>
          <a:endParaRPr lang="en-US"/>
        </a:p>
      </dgm:t>
    </dgm:pt>
    <dgm:pt modelId="{600D0E1D-7CD4-49F6-897D-54B5F0A42571}">
      <dgm:prSet/>
      <dgm:spPr/>
      <dgm:t>
        <a:bodyPr/>
        <a:lstStyle/>
        <a:p>
          <a:r>
            <a:rPr lang="en-US" dirty="0"/>
            <a:t>2</a:t>
          </a:r>
        </a:p>
      </dgm:t>
    </dgm:pt>
    <dgm:pt modelId="{B92B39BA-9898-47FC-A846-099C42DBBAB4}" type="parTrans" cxnId="{5DF1547E-8C2E-4024-B3FA-61E18A580460}">
      <dgm:prSet/>
      <dgm:spPr/>
      <dgm:t>
        <a:bodyPr/>
        <a:lstStyle/>
        <a:p>
          <a:endParaRPr lang="en-US"/>
        </a:p>
      </dgm:t>
    </dgm:pt>
    <dgm:pt modelId="{388795C6-63A7-4BEA-8434-BDD57042A988}" type="sibTrans" cxnId="{5DF1547E-8C2E-4024-B3FA-61E18A580460}">
      <dgm:prSet/>
      <dgm:spPr/>
      <dgm:t>
        <a:bodyPr/>
        <a:lstStyle/>
        <a:p>
          <a:endParaRPr lang="en-US"/>
        </a:p>
      </dgm:t>
    </dgm:pt>
    <dgm:pt modelId="{AD568238-051E-4171-B9AE-79564B4502B2}">
      <dgm:prSet/>
      <dgm:spPr/>
      <dgm:t>
        <a:bodyPr/>
        <a:lstStyle/>
        <a:p>
          <a:r>
            <a:rPr lang="en-US" dirty="0"/>
            <a:t>3</a:t>
          </a:r>
        </a:p>
      </dgm:t>
    </dgm:pt>
    <dgm:pt modelId="{3BFCC77F-4C2F-4BEC-BE09-78CCD3795BE7}" type="parTrans" cxnId="{C5E38E21-17EF-48A5-A25B-87B7087E5C93}">
      <dgm:prSet/>
      <dgm:spPr/>
      <dgm:t>
        <a:bodyPr/>
        <a:lstStyle/>
        <a:p>
          <a:endParaRPr lang="en-US"/>
        </a:p>
      </dgm:t>
    </dgm:pt>
    <dgm:pt modelId="{90417280-EA89-4D15-974D-42CE1788AF41}" type="sibTrans" cxnId="{C5E38E21-17EF-48A5-A25B-87B7087E5C93}">
      <dgm:prSet/>
      <dgm:spPr/>
      <dgm:t>
        <a:bodyPr/>
        <a:lstStyle/>
        <a:p>
          <a:endParaRPr lang="en-US"/>
        </a:p>
      </dgm:t>
    </dgm:pt>
    <dgm:pt modelId="{F341F3A2-E78C-4BF7-BC71-0E8DEA74322D}">
      <dgm:prSet/>
      <dgm:spPr/>
      <dgm:t>
        <a:bodyPr/>
        <a:lstStyle/>
        <a:p>
          <a:pPr>
            <a:buNone/>
          </a:pPr>
          <a:r>
            <a:rPr lang="en-US" dirty="0"/>
            <a:t>How do I use your data?</a:t>
          </a:r>
        </a:p>
      </dgm:t>
    </dgm:pt>
    <dgm:pt modelId="{FE7A7053-F776-4B6D-8554-4F8B9BBFE75F}" type="parTrans" cxnId="{F9868DFB-7F4B-4C69-8033-41BAFC28D5FF}">
      <dgm:prSet/>
      <dgm:spPr/>
      <dgm:t>
        <a:bodyPr/>
        <a:lstStyle/>
        <a:p>
          <a:endParaRPr lang="en-US"/>
        </a:p>
      </dgm:t>
    </dgm:pt>
    <dgm:pt modelId="{2F57ACA5-7A3D-49EC-A4EE-5752443CC246}" type="sibTrans" cxnId="{F9868DFB-7F4B-4C69-8033-41BAFC28D5FF}">
      <dgm:prSet/>
      <dgm:spPr/>
      <dgm:t>
        <a:bodyPr/>
        <a:lstStyle/>
        <a:p>
          <a:endParaRPr lang="en-US"/>
        </a:p>
      </dgm:t>
    </dgm:pt>
    <dgm:pt modelId="{4155B1C0-6CB9-49BA-A34A-8C8D0A1EDA9E}">
      <dgm:prSet/>
      <dgm:spPr/>
      <dgm:t>
        <a:bodyPr/>
        <a:lstStyle/>
        <a:p>
          <a:pPr>
            <a:buNone/>
          </a:pPr>
          <a:r>
            <a:rPr lang="en-US"/>
            <a:t>How do I trust your data?</a:t>
          </a:r>
        </a:p>
      </dgm:t>
    </dgm:pt>
    <dgm:pt modelId="{05B2ADB7-CBD7-46AC-ADBC-F3C59D5C5449}" type="parTrans" cxnId="{16E0FB3A-1080-4B00-8D9A-F348F45232D6}">
      <dgm:prSet/>
      <dgm:spPr/>
      <dgm:t>
        <a:bodyPr/>
        <a:lstStyle/>
        <a:p>
          <a:endParaRPr lang="en-US"/>
        </a:p>
      </dgm:t>
    </dgm:pt>
    <dgm:pt modelId="{5E8D1DA3-B778-4C7E-8796-AB7D4E8D376A}" type="sibTrans" cxnId="{16E0FB3A-1080-4B00-8D9A-F348F45232D6}">
      <dgm:prSet/>
      <dgm:spPr/>
      <dgm:t>
        <a:bodyPr/>
        <a:lstStyle/>
        <a:p>
          <a:endParaRPr lang="en-US"/>
        </a:p>
      </dgm:t>
    </dgm:pt>
    <dgm:pt modelId="{6335883A-9844-42B5-9DAE-4811834EF5FA}" type="pres">
      <dgm:prSet presAssocID="{9ECF9404-AD9D-405F-A1DE-9CD424C9EAF1}" presName="linearFlow" presStyleCnt="0">
        <dgm:presLayoutVars>
          <dgm:dir/>
          <dgm:animLvl val="lvl"/>
          <dgm:resizeHandles val="exact"/>
        </dgm:presLayoutVars>
      </dgm:prSet>
      <dgm:spPr/>
    </dgm:pt>
    <dgm:pt modelId="{1CDF2ACB-1455-4FCA-B368-402FDC1EDA50}" type="pres">
      <dgm:prSet presAssocID="{07C52DD9-F937-42FA-96A5-576F8759CF66}" presName="composite" presStyleCnt="0"/>
      <dgm:spPr/>
    </dgm:pt>
    <dgm:pt modelId="{392E58BC-B301-4DB7-B7CE-72EDDF5B8ACA}" type="pres">
      <dgm:prSet presAssocID="{07C52DD9-F937-42FA-96A5-576F8759CF66}" presName="parentText" presStyleLbl="alignNode1" presStyleIdx="0" presStyleCnt="5">
        <dgm:presLayoutVars>
          <dgm:chMax val="1"/>
          <dgm:bulletEnabled val="1"/>
        </dgm:presLayoutVars>
      </dgm:prSet>
      <dgm:spPr/>
    </dgm:pt>
    <dgm:pt modelId="{EB1EFB12-025F-4CA7-8E4C-4E202945AA1A}" type="pres">
      <dgm:prSet presAssocID="{07C52DD9-F937-42FA-96A5-576F8759CF66}" presName="descendantText" presStyleLbl="alignAcc1" presStyleIdx="0" presStyleCnt="5">
        <dgm:presLayoutVars>
          <dgm:bulletEnabled val="1"/>
        </dgm:presLayoutVars>
      </dgm:prSet>
      <dgm:spPr/>
    </dgm:pt>
    <dgm:pt modelId="{834E3C57-D865-4A39-A338-5CADFC886016}" type="pres">
      <dgm:prSet presAssocID="{DB043D7E-E8E2-48DF-8788-E0D695AEB534}" presName="sp" presStyleCnt="0"/>
      <dgm:spPr/>
    </dgm:pt>
    <dgm:pt modelId="{3986DF70-AB6F-4196-B1AD-FB9CCC86DC51}" type="pres">
      <dgm:prSet presAssocID="{600D0E1D-7CD4-49F6-897D-54B5F0A42571}" presName="composite" presStyleCnt="0"/>
      <dgm:spPr/>
    </dgm:pt>
    <dgm:pt modelId="{0500FDC8-65F9-411D-9129-FB6A0B1073F8}" type="pres">
      <dgm:prSet presAssocID="{600D0E1D-7CD4-49F6-897D-54B5F0A42571}" presName="parentText" presStyleLbl="alignNode1" presStyleIdx="1" presStyleCnt="5">
        <dgm:presLayoutVars>
          <dgm:chMax val="1"/>
          <dgm:bulletEnabled val="1"/>
        </dgm:presLayoutVars>
      </dgm:prSet>
      <dgm:spPr/>
    </dgm:pt>
    <dgm:pt modelId="{1D0ACF53-0C81-44F9-A590-206969EABDA9}" type="pres">
      <dgm:prSet presAssocID="{600D0E1D-7CD4-49F6-897D-54B5F0A42571}" presName="descendantText" presStyleLbl="alignAcc1" presStyleIdx="1" presStyleCnt="5">
        <dgm:presLayoutVars>
          <dgm:bulletEnabled val="1"/>
        </dgm:presLayoutVars>
      </dgm:prSet>
      <dgm:spPr/>
    </dgm:pt>
    <dgm:pt modelId="{E100113C-500C-47C7-BF57-26CEEA0BD077}" type="pres">
      <dgm:prSet presAssocID="{388795C6-63A7-4BEA-8434-BDD57042A988}" presName="sp" presStyleCnt="0"/>
      <dgm:spPr/>
    </dgm:pt>
    <dgm:pt modelId="{37A816E9-CB55-41D3-B9AC-BB47787C61B0}" type="pres">
      <dgm:prSet presAssocID="{AD568238-051E-4171-B9AE-79564B4502B2}" presName="composite" presStyleCnt="0"/>
      <dgm:spPr/>
    </dgm:pt>
    <dgm:pt modelId="{AD4BFB48-B380-43B2-A90A-53CA80127A90}" type="pres">
      <dgm:prSet presAssocID="{AD568238-051E-4171-B9AE-79564B4502B2}" presName="parentText" presStyleLbl="alignNode1" presStyleIdx="2" presStyleCnt="5">
        <dgm:presLayoutVars>
          <dgm:chMax val="1"/>
          <dgm:bulletEnabled val="1"/>
        </dgm:presLayoutVars>
      </dgm:prSet>
      <dgm:spPr/>
    </dgm:pt>
    <dgm:pt modelId="{7E601251-51B1-455F-A77E-6B1C51E51BF9}" type="pres">
      <dgm:prSet presAssocID="{AD568238-051E-4171-B9AE-79564B4502B2}" presName="descendantText" presStyleLbl="alignAcc1" presStyleIdx="2" presStyleCnt="5">
        <dgm:presLayoutVars>
          <dgm:bulletEnabled val="1"/>
        </dgm:presLayoutVars>
      </dgm:prSet>
      <dgm:spPr/>
    </dgm:pt>
    <dgm:pt modelId="{2DE0FB62-D376-4797-A8AB-AB990FE451AD}" type="pres">
      <dgm:prSet presAssocID="{90417280-EA89-4D15-974D-42CE1788AF41}" presName="sp" presStyleCnt="0"/>
      <dgm:spPr/>
    </dgm:pt>
    <dgm:pt modelId="{6B65445C-C433-48B0-8F12-2C54AEE5F393}" type="pres">
      <dgm:prSet presAssocID="{D88CC662-3B33-4C46-8F1C-0642F02360BD}" presName="composite" presStyleCnt="0"/>
      <dgm:spPr/>
    </dgm:pt>
    <dgm:pt modelId="{B01DBC68-361B-45DF-9E14-3C492EA39FBC}" type="pres">
      <dgm:prSet presAssocID="{D88CC662-3B33-4C46-8F1C-0642F02360BD}" presName="parentText" presStyleLbl="alignNode1" presStyleIdx="3" presStyleCnt="5">
        <dgm:presLayoutVars>
          <dgm:chMax val="1"/>
          <dgm:bulletEnabled val="1"/>
        </dgm:presLayoutVars>
      </dgm:prSet>
      <dgm:spPr/>
    </dgm:pt>
    <dgm:pt modelId="{10DD6CBA-2046-4B1D-AE1E-84BAC830ED18}" type="pres">
      <dgm:prSet presAssocID="{D88CC662-3B33-4C46-8F1C-0642F02360BD}" presName="descendantText" presStyleLbl="alignAcc1" presStyleIdx="3" presStyleCnt="5">
        <dgm:presLayoutVars>
          <dgm:bulletEnabled val="1"/>
        </dgm:presLayoutVars>
      </dgm:prSet>
      <dgm:spPr/>
    </dgm:pt>
    <dgm:pt modelId="{5A11C78C-D129-4028-880F-4FB43A6B2A04}" type="pres">
      <dgm:prSet presAssocID="{AACCE398-84F0-4E81-A946-049621CC8849}" presName="sp" presStyleCnt="0"/>
      <dgm:spPr/>
    </dgm:pt>
    <dgm:pt modelId="{EE6A0959-E42E-45E0-813C-758C535C3E35}" type="pres">
      <dgm:prSet presAssocID="{F07A84B8-EBEC-4BAD-B4B2-FC004D244B01}" presName="composite" presStyleCnt="0"/>
      <dgm:spPr/>
    </dgm:pt>
    <dgm:pt modelId="{DA65896A-89EC-4453-A3E4-1DFE3D9BF95E}" type="pres">
      <dgm:prSet presAssocID="{F07A84B8-EBEC-4BAD-B4B2-FC004D244B01}" presName="parentText" presStyleLbl="alignNode1" presStyleIdx="4" presStyleCnt="5">
        <dgm:presLayoutVars>
          <dgm:chMax val="1"/>
          <dgm:bulletEnabled val="1"/>
        </dgm:presLayoutVars>
      </dgm:prSet>
      <dgm:spPr/>
    </dgm:pt>
    <dgm:pt modelId="{F40B98F4-A065-48BC-9936-1877769FF18F}" type="pres">
      <dgm:prSet presAssocID="{F07A84B8-EBEC-4BAD-B4B2-FC004D244B01}" presName="descendantText" presStyleLbl="alignAcc1" presStyleIdx="4" presStyleCnt="5">
        <dgm:presLayoutVars>
          <dgm:bulletEnabled val="1"/>
        </dgm:presLayoutVars>
      </dgm:prSet>
      <dgm:spPr/>
    </dgm:pt>
  </dgm:ptLst>
  <dgm:cxnLst>
    <dgm:cxn modelId="{C5E38E21-17EF-48A5-A25B-87B7087E5C93}" srcId="{9ECF9404-AD9D-405F-A1DE-9CD424C9EAF1}" destId="{AD568238-051E-4171-B9AE-79564B4502B2}" srcOrd="2" destOrd="0" parTransId="{3BFCC77F-4C2F-4BEC-BE09-78CCD3795BE7}" sibTransId="{90417280-EA89-4D15-974D-42CE1788AF41}"/>
    <dgm:cxn modelId="{A114F82C-2D3F-469D-944A-FE745C7D27E9}" type="presOf" srcId="{C6F7DA02-F504-41EC-8019-23A178B001E3}" destId="{EB1EFB12-025F-4CA7-8E4C-4E202945AA1A}" srcOrd="0" destOrd="0" presId="urn:microsoft.com/office/officeart/2005/8/layout/chevron2"/>
    <dgm:cxn modelId="{49CADF32-F010-44B8-9C5A-71ACE3CAEA4B}" type="presOf" srcId="{AD568238-051E-4171-B9AE-79564B4502B2}" destId="{AD4BFB48-B380-43B2-A90A-53CA80127A90}" srcOrd="0" destOrd="0" presId="urn:microsoft.com/office/officeart/2005/8/layout/chevron2"/>
    <dgm:cxn modelId="{16E0FB3A-1080-4B00-8D9A-F348F45232D6}" srcId="{AD568238-051E-4171-B9AE-79564B4502B2}" destId="{4155B1C0-6CB9-49BA-A34A-8C8D0A1EDA9E}" srcOrd="0" destOrd="0" parTransId="{05B2ADB7-CBD7-46AC-ADBC-F3C59D5C5449}" sibTransId="{5E8D1DA3-B778-4C7E-8796-AB7D4E8D376A}"/>
    <dgm:cxn modelId="{7C1CBA5C-7D8B-4181-A0C5-E709E95474F6}" type="presOf" srcId="{600D0E1D-7CD4-49F6-897D-54B5F0A42571}" destId="{0500FDC8-65F9-411D-9129-FB6A0B1073F8}" srcOrd="0" destOrd="0" presId="urn:microsoft.com/office/officeart/2005/8/layout/chevron2"/>
    <dgm:cxn modelId="{3765C064-F43D-4CD9-AEC3-FAD7FA921C44}" type="presOf" srcId="{F341F3A2-E78C-4BF7-BC71-0E8DEA74322D}" destId="{1D0ACF53-0C81-44F9-A590-206969EABDA9}" srcOrd="0" destOrd="0" presId="urn:microsoft.com/office/officeart/2005/8/layout/chevron2"/>
    <dgm:cxn modelId="{0A813447-4981-4C79-A417-13D94725CF93}" srcId="{F07A84B8-EBEC-4BAD-B4B2-FC004D244B01}" destId="{37D2AB56-A0CA-4304-9B9D-A355FB322CB2}" srcOrd="0" destOrd="0" parTransId="{6622B608-C381-43D8-8D48-7CBC4752124A}" sibTransId="{DE688DF3-3A69-431A-BE30-62C806F0BB42}"/>
    <dgm:cxn modelId="{12876247-91C9-46C4-BF5D-4F91D8FEF8B7}" srcId="{9ECF9404-AD9D-405F-A1DE-9CD424C9EAF1}" destId="{D88CC662-3B33-4C46-8F1C-0642F02360BD}" srcOrd="3" destOrd="0" parTransId="{89594038-D317-409F-A164-EC08EC775747}" sibTransId="{AACCE398-84F0-4E81-A946-049621CC8849}"/>
    <dgm:cxn modelId="{7C4FFE4C-667E-4E95-A445-3C37F3E96822}" type="presOf" srcId="{B0BB7268-7BC8-40A8-AAA4-B49A0D5DA952}" destId="{10DD6CBA-2046-4B1D-AE1E-84BAC830ED18}" srcOrd="0" destOrd="0" presId="urn:microsoft.com/office/officeart/2005/8/layout/chevron2"/>
    <dgm:cxn modelId="{7C75D873-A43A-4F1A-A3B3-CF674172868F}" type="presOf" srcId="{4155B1C0-6CB9-49BA-A34A-8C8D0A1EDA9E}" destId="{7E601251-51B1-455F-A77E-6B1C51E51BF9}" srcOrd="0" destOrd="0" presId="urn:microsoft.com/office/officeart/2005/8/layout/chevron2"/>
    <dgm:cxn modelId="{4EE53A75-442F-411E-BFEB-0F0D8D076F7B}" type="presOf" srcId="{37D2AB56-A0CA-4304-9B9D-A355FB322CB2}" destId="{F40B98F4-A065-48BC-9936-1877769FF18F}" srcOrd="0" destOrd="0" presId="urn:microsoft.com/office/officeart/2005/8/layout/chevron2"/>
    <dgm:cxn modelId="{F9E1407B-C767-436A-AC5E-41212E4B11CE}" srcId="{9ECF9404-AD9D-405F-A1DE-9CD424C9EAF1}" destId="{07C52DD9-F937-42FA-96A5-576F8759CF66}" srcOrd="0" destOrd="0" parTransId="{06425156-DB9E-4B28-9354-51258FEF1BE3}" sibTransId="{DB043D7E-E8E2-48DF-8788-E0D695AEB534}"/>
    <dgm:cxn modelId="{5DF1547E-8C2E-4024-B3FA-61E18A580460}" srcId="{9ECF9404-AD9D-405F-A1DE-9CD424C9EAF1}" destId="{600D0E1D-7CD4-49F6-897D-54B5F0A42571}" srcOrd="1" destOrd="0" parTransId="{B92B39BA-9898-47FC-A846-099C42DBBAB4}" sibTransId="{388795C6-63A7-4BEA-8434-BDD57042A988}"/>
    <dgm:cxn modelId="{766DCC8C-5553-44FE-AEB7-077C5449F133}" type="presOf" srcId="{F07A84B8-EBEC-4BAD-B4B2-FC004D244B01}" destId="{DA65896A-89EC-4453-A3E4-1DFE3D9BF95E}" srcOrd="0" destOrd="0" presId="urn:microsoft.com/office/officeart/2005/8/layout/chevron2"/>
    <dgm:cxn modelId="{8EA9879E-451A-44E7-93BE-E26B3077B217}" srcId="{07C52DD9-F937-42FA-96A5-576F8759CF66}" destId="{C6F7DA02-F504-41EC-8019-23A178B001E3}" srcOrd="0" destOrd="0" parTransId="{B3E8D421-F3DD-4078-8DC2-522E7A5A0156}" sibTransId="{A1E384D4-9089-43CF-ABB7-2F265A7219DD}"/>
    <dgm:cxn modelId="{8316D6A2-0B32-4EE5-9760-5C084B26F929}" type="presOf" srcId="{D88CC662-3B33-4C46-8F1C-0642F02360BD}" destId="{B01DBC68-361B-45DF-9E14-3C492EA39FBC}" srcOrd="0" destOrd="0" presId="urn:microsoft.com/office/officeart/2005/8/layout/chevron2"/>
    <dgm:cxn modelId="{43E84DAB-BA6A-4BC7-80C6-562F048F366C}" srcId="{9ECF9404-AD9D-405F-A1DE-9CD424C9EAF1}" destId="{F07A84B8-EBEC-4BAD-B4B2-FC004D244B01}" srcOrd="4" destOrd="0" parTransId="{691AF7E1-44E6-4A75-BA4F-67AB3879A5BF}" sibTransId="{86FA56BC-415C-4FBA-A453-50553B1D47B1}"/>
    <dgm:cxn modelId="{A36F04C5-A085-4AF8-8207-652AAFA0A38E}" type="presOf" srcId="{07C52DD9-F937-42FA-96A5-576F8759CF66}" destId="{392E58BC-B301-4DB7-B7CE-72EDDF5B8ACA}" srcOrd="0" destOrd="0" presId="urn:microsoft.com/office/officeart/2005/8/layout/chevron2"/>
    <dgm:cxn modelId="{F35B5AC7-58BE-48E2-AB3E-2E2DF62113BD}" type="presOf" srcId="{9ECF9404-AD9D-405F-A1DE-9CD424C9EAF1}" destId="{6335883A-9844-42B5-9DAE-4811834EF5FA}" srcOrd="0" destOrd="0" presId="urn:microsoft.com/office/officeart/2005/8/layout/chevron2"/>
    <dgm:cxn modelId="{E6E921E8-00E9-46FB-9C52-87DF6577BF30}" srcId="{D88CC662-3B33-4C46-8F1C-0642F02360BD}" destId="{B0BB7268-7BC8-40A8-AAA4-B49A0D5DA952}" srcOrd="0" destOrd="0" parTransId="{5B3E2A27-4449-45B6-87D6-82F1083876FA}" sibTransId="{A44427B9-D54A-4458-B278-D3BCAC77F398}"/>
    <dgm:cxn modelId="{F9868DFB-7F4B-4C69-8033-41BAFC28D5FF}" srcId="{600D0E1D-7CD4-49F6-897D-54B5F0A42571}" destId="{F341F3A2-E78C-4BF7-BC71-0E8DEA74322D}" srcOrd="0" destOrd="0" parTransId="{FE7A7053-F776-4B6D-8554-4F8B9BBFE75F}" sibTransId="{2F57ACA5-7A3D-49EC-A4EE-5752443CC246}"/>
    <dgm:cxn modelId="{2FD774A0-D41B-4EB7-931D-B9D91B37CE14}" type="presParOf" srcId="{6335883A-9844-42B5-9DAE-4811834EF5FA}" destId="{1CDF2ACB-1455-4FCA-B368-402FDC1EDA50}" srcOrd="0" destOrd="0" presId="urn:microsoft.com/office/officeart/2005/8/layout/chevron2"/>
    <dgm:cxn modelId="{37D24304-C43D-4412-B702-5E52A09B0549}" type="presParOf" srcId="{1CDF2ACB-1455-4FCA-B368-402FDC1EDA50}" destId="{392E58BC-B301-4DB7-B7CE-72EDDF5B8ACA}" srcOrd="0" destOrd="0" presId="urn:microsoft.com/office/officeart/2005/8/layout/chevron2"/>
    <dgm:cxn modelId="{4367AF4D-5B32-4872-8040-22194C363A6A}" type="presParOf" srcId="{1CDF2ACB-1455-4FCA-B368-402FDC1EDA50}" destId="{EB1EFB12-025F-4CA7-8E4C-4E202945AA1A}" srcOrd="1" destOrd="0" presId="urn:microsoft.com/office/officeart/2005/8/layout/chevron2"/>
    <dgm:cxn modelId="{99DAAF75-749C-437D-9B06-28BD31AD28F8}" type="presParOf" srcId="{6335883A-9844-42B5-9DAE-4811834EF5FA}" destId="{834E3C57-D865-4A39-A338-5CADFC886016}" srcOrd="1" destOrd="0" presId="urn:microsoft.com/office/officeart/2005/8/layout/chevron2"/>
    <dgm:cxn modelId="{8FB0E79D-6A8F-4B19-A407-6798513A5F5E}" type="presParOf" srcId="{6335883A-9844-42B5-9DAE-4811834EF5FA}" destId="{3986DF70-AB6F-4196-B1AD-FB9CCC86DC51}" srcOrd="2" destOrd="0" presId="urn:microsoft.com/office/officeart/2005/8/layout/chevron2"/>
    <dgm:cxn modelId="{3C3F958F-000C-45A7-95B3-27353E534BC1}" type="presParOf" srcId="{3986DF70-AB6F-4196-B1AD-FB9CCC86DC51}" destId="{0500FDC8-65F9-411D-9129-FB6A0B1073F8}" srcOrd="0" destOrd="0" presId="urn:microsoft.com/office/officeart/2005/8/layout/chevron2"/>
    <dgm:cxn modelId="{83BBEACC-113A-4F78-81F0-6625F280DE01}" type="presParOf" srcId="{3986DF70-AB6F-4196-B1AD-FB9CCC86DC51}" destId="{1D0ACF53-0C81-44F9-A590-206969EABDA9}" srcOrd="1" destOrd="0" presId="urn:microsoft.com/office/officeart/2005/8/layout/chevron2"/>
    <dgm:cxn modelId="{5550EC81-54ED-42C2-8C5C-89DABB957B29}" type="presParOf" srcId="{6335883A-9844-42B5-9DAE-4811834EF5FA}" destId="{E100113C-500C-47C7-BF57-26CEEA0BD077}" srcOrd="3" destOrd="0" presId="urn:microsoft.com/office/officeart/2005/8/layout/chevron2"/>
    <dgm:cxn modelId="{3710B652-F813-4497-94F4-27E7653A4D16}" type="presParOf" srcId="{6335883A-9844-42B5-9DAE-4811834EF5FA}" destId="{37A816E9-CB55-41D3-B9AC-BB47787C61B0}" srcOrd="4" destOrd="0" presId="urn:microsoft.com/office/officeart/2005/8/layout/chevron2"/>
    <dgm:cxn modelId="{92A5B167-583F-4903-9735-104CC37826CD}" type="presParOf" srcId="{37A816E9-CB55-41D3-B9AC-BB47787C61B0}" destId="{AD4BFB48-B380-43B2-A90A-53CA80127A90}" srcOrd="0" destOrd="0" presId="urn:microsoft.com/office/officeart/2005/8/layout/chevron2"/>
    <dgm:cxn modelId="{387B4332-3407-4EAD-A02E-9FD36F70173F}" type="presParOf" srcId="{37A816E9-CB55-41D3-B9AC-BB47787C61B0}" destId="{7E601251-51B1-455F-A77E-6B1C51E51BF9}" srcOrd="1" destOrd="0" presId="urn:microsoft.com/office/officeart/2005/8/layout/chevron2"/>
    <dgm:cxn modelId="{7A85B90A-EC09-493F-8D3E-949240601559}" type="presParOf" srcId="{6335883A-9844-42B5-9DAE-4811834EF5FA}" destId="{2DE0FB62-D376-4797-A8AB-AB990FE451AD}" srcOrd="5" destOrd="0" presId="urn:microsoft.com/office/officeart/2005/8/layout/chevron2"/>
    <dgm:cxn modelId="{0EDFBBF6-62DB-4746-9385-B54ED444739B}" type="presParOf" srcId="{6335883A-9844-42B5-9DAE-4811834EF5FA}" destId="{6B65445C-C433-48B0-8F12-2C54AEE5F393}" srcOrd="6" destOrd="0" presId="urn:microsoft.com/office/officeart/2005/8/layout/chevron2"/>
    <dgm:cxn modelId="{7DE13A2D-F787-46E2-B192-59928FC8DECF}" type="presParOf" srcId="{6B65445C-C433-48B0-8F12-2C54AEE5F393}" destId="{B01DBC68-361B-45DF-9E14-3C492EA39FBC}" srcOrd="0" destOrd="0" presId="urn:microsoft.com/office/officeart/2005/8/layout/chevron2"/>
    <dgm:cxn modelId="{409515CE-C8B3-472B-8C81-11F95273EE8E}" type="presParOf" srcId="{6B65445C-C433-48B0-8F12-2C54AEE5F393}" destId="{10DD6CBA-2046-4B1D-AE1E-84BAC830ED18}" srcOrd="1" destOrd="0" presId="urn:microsoft.com/office/officeart/2005/8/layout/chevron2"/>
    <dgm:cxn modelId="{B034F9B3-FA65-418E-ABAF-48571843F2BF}" type="presParOf" srcId="{6335883A-9844-42B5-9DAE-4811834EF5FA}" destId="{5A11C78C-D129-4028-880F-4FB43A6B2A04}" srcOrd="7" destOrd="0" presId="urn:microsoft.com/office/officeart/2005/8/layout/chevron2"/>
    <dgm:cxn modelId="{0A92252A-0854-4883-BC2B-07CA9228391F}" type="presParOf" srcId="{6335883A-9844-42B5-9DAE-4811834EF5FA}" destId="{EE6A0959-E42E-45E0-813C-758C535C3E35}" srcOrd="8" destOrd="0" presId="urn:microsoft.com/office/officeart/2005/8/layout/chevron2"/>
    <dgm:cxn modelId="{9BA4B640-BD24-4A76-8455-CB3C36D62CFD}" type="presParOf" srcId="{EE6A0959-E42E-45E0-813C-758C535C3E35}" destId="{DA65896A-89EC-4453-A3E4-1DFE3D9BF95E}" srcOrd="0" destOrd="0" presId="urn:microsoft.com/office/officeart/2005/8/layout/chevron2"/>
    <dgm:cxn modelId="{26D8A5F2-E78E-4DDE-BAF8-2AD80820D31D}" type="presParOf" srcId="{EE6A0959-E42E-45E0-813C-758C535C3E35}" destId="{F40B98F4-A065-48BC-9936-1877769FF18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ECF9404-AD9D-405F-A1DE-9CD424C9EAF1}" type="doc">
      <dgm:prSet loTypeId="urn:microsoft.com/office/officeart/2005/8/layout/chevron2" loCatId="process" qsTypeId="urn:microsoft.com/office/officeart/2005/8/quickstyle/simple1" qsCatId="simple" csTypeId="urn:microsoft.com/office/officeart/2005/8/colors/accent0_1" csCatId="mainScheme" phldr="1"/>
      <dgm:spPr/>
      <dgm:t>
        <a:bodyPr/>
        <a:lstStyle/>
        <a:p>
          <a:endParaRPr lang="en-US"/>
        </a:p>
      </dgm:t>
    </dgm:pt>
    <dgm:pt modelId="{07C52DD9-F937-42FA-96A5-576F8759CF66}">
      <dgm:prSet phldrT="[Text]"/>
      <dgm:spPr/>
      <dgm:t>
        <a:bodyPr/>
        <a:lstStyle/>
        <a:p>
          <a:r>
            <a:rPr lang="en-US" dirty="0"/>
            <a:t>1</a:t>
          </a:r>
        </a:p>
      </dgm:t>
    </dgm:pt>
    <dgm:pt modelId="{06425156-DB9E-4B28-9354-51258FEF1BE3}" type="parTrans" cxnId="{F9E1407B-C767-436A-AC5E-41212E4B11CE}">
      <dgm:prSet/>
      <dgm:spPr/>
      <dgm:t>
        <a:bodyPr/>
        <a:lstStyle/>
        <a:p>
          <a:endParaRPr lang="en-US"/>
        </a:p>
      </dgm:t>
    </dgm:pt>
    <dgm:pt modelId="{DB043D7E-E8E2-48DF-8788-E0D695AEB534}" type="sibTrans" cxnId="{F9E1407B-C767-436A-AC5E-41212E4B11CE}">
      <dgm:prSet/>
      <dgm:spPr/>
      <dgm:t>
        <a:bodyPr/>
        <a:lstStyle/>
        <a:p>
          <a:endParaRPr lang="en-US"/>
        </a:p>
      </dgm:t>
    </dgm:pt>
    <dgm:pt modelId="{C6F7DA02-F504-41EC-8019-23A178B001E3}">
      <dgm:prSet phldrT="[Text]"/>
      <dgm:spPr/>
      <dgm:t>
        <a:bodyPr/>
        <a:lstStyle/>
        <a:p>
          <a:pPr>
            <a:buNone/>
          </a:pPr>
          <a:r>
            <a:rPr lang="en-US" dirty="0"/>
            <a:t>How do I get your data?</a:t>
          </a:r>
        </a:p>
      </dgm:t>
    </dgm:pt>
    <dgm:pt modelId="{B3E8D421-F3DD-4078-8DC2-522E7A5A0156}" type="parTrans" cxnId="{8EA9879E-451A-44E7-93BE-E26B3077B217}">
      <dgm:prSet/>
      <dgm:spPr/>
      <dgm:t>
        <a:bodyPr/>
        <a:lstStyle/>
        <a:p>
          <a:endParaRPr lang="en-US"/>
        </a:p>
      </dgm:t>
    </dgm:pt>
    <dgm:pt modelId="{A1E384D4-9089-43CF-ABB7-2F265A7219DD}" type="sibTrans" cxnId="{8EA9879E-451A-44E7-93BE-E26B3077B217}">
      <dgm:prSet/>
      <dgm:spPr/>
      <dgm:t>
        <a:bodyPr/>
        <a:lstStyle/>
        <a:p>
          <a:endParaRPr lang="en-US"/>
        </a:p>
      </dgm:t>
    </dgm:pt>
    <dgm:pt modelId="{D88CC662-3B33-4C46-8F1C-0642F02360BD}">
      <dgm:prSet phldrT="[Text]"/>
      <dgm:spPr/>
      <dgm:t>
        <a:bodyPr/>
        <a:lstStyle/>
        <a:p>
          <a:r>
            <a:rPr lang="en-US" dirty="0"/>
            <a:t>4</a:t>
          </a:r>
        </a:p>
      </dgm:t>
    </dgm:pt>
    <dgm:pt modelId="{89594038-D317-409F-A164-EC08EC775747}" type="parTrans" cxnId="{12876247-91C9-46C4-BF5D-4F91D8FEF8B7}">
      <dgm:prSet/>
      <dgm:spPr/>
      <dgm:t>
        <a:bodyPr/>
        <a:lstStyle/>
        <a:p>
          <a:endParaRPr lang="en-US"/>
        </a:p>
      </dgm:t>
    </dgm:pt>
    <dgm:pt modelId="{AACCE398-84F0-4E81-A946-049621CC8849}" type="sibTrans" cxnId="{12876247-91C9-46C4-BF5D-4F91D8FEF8B7}">
      <dgm:prSet/>
      <dgm:spPr/>
      <dgm:t>
        <a:bodyPr/>
        <a:lstStyle/>
        <a:p>
          <a:endParaRPr lang="en-US"/>
        </a:p>
      </dgm:t>
    </dgm:pt>
    <dgm:pt modelId="{B0BB7268-7BC8-40A8-AAA4-B49A0D5DA952}">
      <dgm:prSet phldrT="[Text]"/>
      <dgm:spPr/>
      <dgm:t>
        <a:bodyPr/>
        <a:lstStyle/>
        <a:p>
          <a:pPr>
            <a:buNone/>
          </a:pPr>
          <a:r>
            <a:rPr lang="en-US" dirty="0"/>
            <a:t>How do I build on your data?</a:t>
          </a:r>
        </a:p>
      </dgm:t>
    </dgm:pt>
    <dgm:pt modelId="{5B3E2A27-4449-45B6-87D6-82F1083876FA}" type="parTrans" cxnId="{E6E921E8-00E9-46FB-9C52-87DF6577BF30}">
      <dgm:prSet/>
      <dgm:spPr/>
      <dgm:t>
        <a:bodyPr/>
        <a:lstStyle/>
        <a:p>
          <a:endParaRPr lang="en-US"/>
        </a:p>
      </dgm:t>
    </dgm:pt>
    <dgm:pt modelId="{A44427B9-D54A-4458-B278-D3BCAC77F398}" type="sibTrans" cxnId="{E6E921E8-00E9-46FB-9C52-87DF6577BF30}">
      <dgm:prSet/>
      <dgm:spPr/>
      <dgm:t>
        <a:bodyPr/>
        <a:lstStyle/>
        <a:p>
          <a:endParaRPr lang="en-US"/>
        </a:p>
      </dgm:t>
    </dgm:pt>
    <dgm:pt modelId="{F07A84B8-EBEC-4BAD-B4B2-FC004D244B01}">
      <dgm:prSet phldrT="[Text]"/>
      <dgm:spPr/>
      <dgm:t>
        <a:bodyPr/>
        <a:lstStyle/>
        <a:p>
          <a:r>
            <a:rPr lang="en-US" dirty="0"/>
            <a:t>5</a:t>
          </a:r>
        </a:p>
      </dgm:t>
    </dgm:pt>
    <dgm:pt modelId="{691AF7E1-44E6-4A75-BA4F-67AB3879A5BF}" type="parTrans" cxnId="{43E84DAB-BA6A-4BC7-80C6-562F048F366C}">
      <dgm:prSet/>
      <dgm:spPr/>
      <dgm:t>
        <a:bodyPr/>
        <a:lstStyle/>
        <a:p>
          <a:endParaRPr lang="en-US"/>
        </a:p>
      </dgm:t>
    </dgm:pt>
    <dgm:pt modelId="{86FA56BC-415C-4FBA-A453-50553B1D47B1}" type="sibTrans" cxnId="{43E84DAB-BA6A-4BC7-80C6-562F048F366C}">
      <dgm:prSet/>
      <dgm:spPr/>
      <dgm:t>
        <a:bodyPr/>
        <a:lstStyle/>
        <a:p>
          <a:endParaRPr lang="en-US"/>
        </a:p>
      </dgm:t>
    </dgm:pt>
    <dgm:pt modelId="{37D2AB56-A0CA-4304-9B9D-A355FB322CB2}">
      <dgm:prSet phldrT="[Text]"/>
      <dgm:spPr/>
      <dgm:t>
        <a:bodyPr/>
        <a:lstStyle/>
        <a:p>
          <a:pPr>
            <a:buNone/>
          </a:pPr>
          <a:r>
            <a:rPr lang="en-US" dirty="0"/>
            <a:t>What am I allowed to do with your data?</a:t>
          </a:r>
        </a:p>
      </dgm:t>
    </dgm:pt>
    <dgm:pt modelId="{6622B608-C381-43D8-8D48-7CBC4752124A}" type="parTrans" cxnId="{0A813447-4981-4C79-A417-13D94725CF93}">
      <dgm:prSet/>
      <dgm:spPr/>
      <dgm:t>
        <a:bodyPr/>
        <a:lstStyle/>
        <a:p>
          <a:endParaRPr lang="en-US"/>
        </a:p>
      </dgm:t>
    </dgm:pt>
    <dgm:pt modelId="{DE688DF3-3A69-431A-BE30-62C806F0BB42}" type="sibTrans" cxnId="{0A813447-4981-4C79-A417-13D94725CF93}">
      <dgm:prSet/>
      <dgm:spPr/>
      <dgm:t>
        <a:bodyPr/>
        <a:lstStyle/>
        <a:p>
          <a:endParaRPr lang="en-US"/>
        </a:p>
      </dgm:t>
    </dgm:pt>
    <dgm:pt modelId="{600D0E1D-7CD4-49F6-897D-54B5F0A42571}">
      <dgm:prSet/>
      <dgm:spPr/>
      <dgm:t>
        <a:bodyPr/>
        <a:lstStyle/>
        <a:p>
          <a:r>
            <a:rPr lang="en-US" dirty="0"/>
            <a:t>2</a:t>
          </a:r>
        </a:p>
      </dgm:t>
    </dgm:pt>
    <dgm:pt modelId="{B92B39BA-9898-47FC-A846-099C42DBBAB4}" type="parTrans" cxnId="{5DF1547E-8C2E-4024-B3FA-61E18A580460}">
      <dgm:prSet/>
      <dgm:spPr/>
      <dgm:t>
        <a:bodyPr/>
        <a:lstStyle/>
        <a:p>
          <a:endParaRPr lang="en-US"/>
        </a:p>
      </dgm:t>
    </dgm:pt>
    <dgm:pt modelId="{388795C6-63A7-4BEA-8434-BDD57042A988}" type="sibTrans" cxnId="{5DF1547E-8C2E-4024-B3FA-61E18A580460}">
      <dgm:prSet/>
      <dgm:spPr/>
      <dgm:t>
        <a:bodyPr/>
        <a:lstStyle/>
        <a:p>
          <a:endParaRPr lang="en-US"/>
        </a:p>
      </dgm:t>
    </dgm:pt>
    <dgm:pt modelId="{AD568238-051E-4171-B9AE-79564B4502B2}">
      <dgm:prSet/>
      <dgm:spPr/>
      <dgm:t>
        <a:bodyPr/>
        <a:lstStyle/>
        <a:p>
          <a:r>
            <a:rPr lang="en-US" dirty="0"/>
            <a:t>3</a:t>
          </a:r>
        </a:p>
      </dgm:t>
    </dgm:pt>
    <dgm:pt modelId="{3BFCC77F-4C2F-4BEC-BE09-78CCD3795BE7}" type="parTrans" cxnId="{C5E38E21-17EF-48A5-A25B-87B7087E5C93}">
      <dgm:prSet/>
      <dgm:spPr/>
      <dgm:t>
        <a:bodyPr/>
        <a:lstStyle/>
        <a:p>
          <a:endParaRPr lang="en-US"/>
        </a:p>
      </dgm:t>
    </dgm:pt>
    <dgm:pt modelId="{90417280-EA89-4D15-974D-42CE1788AF41}" type="sibTrans" cxnId="{C5E38E21-17EF-48A5-A25B-87B7087E5C93}">
      <dgm:prSet/>
      <dgm:spPr/>
      <dgm:t>
        <a:bodyPr/>
        <a:lstStyle/>
        <a:p>
          <a:endParaRPr lang="en-US"/>
        </a:p>
      </dgm:t>
    </dgm:pt>
    <dgm:pt modelId="{F341F3A2-E78C-4BF7-BC71-0E8DEA74322D}">
      <dgm:prSet/>
      <dgm:spPr/>
      <dgm:t>
        <a:bodyPr/>
        <a:lstStyle/>
        <a:p>
          <a:pPr>
            <a:buNone/>
          </a:pPr>
          <a:r>
            <a:rPr lang="en-US" dirty="0"/>
            <a:t>How do I use your data?</a:t>
          </a:r>
        </a:p>
      </dgm:t>
    </dgm:pt>
    <dgm:pt modelId="{FE7A7053-F776-4B6D-8554-4F8B9BBFE75F}" type="parTrans" cxnId="{F9868DFB-7F4B-4C69-8033-41BAFC28D5FF}">
      <dgm:prSet/>
      <dgm:spPr/>
      <dgm:t>
        <a:bodyPr/>
        <a:lstStyle/>
        <a:p>
          <a:endParaRPr lang="en-US"/>
        </a:p>
      </dgm:t>
    </dgm:pt>
    <dgm:pt modelId="{2F57ACA5-7A3D-49EC-A4EE-5752443CC246}" type="sibTrans" cxnId="{F9868DFB-7F4B-4C69-8033-41BAFC28D5FF}">
      <dgm:prSet/>
      <dgm:spPr/>
      <dgm:t>
        <a:bodyPr/>
        <a:lstStyle/>
        <a:p>
          <a:endParaRPr lang="en-US"/>
        </a:p>
      </dgm:t>
    </dgm:pt>
    <dgm:pt modelId="{4155B1C0-6CB9-49BA-A34A-8C8D0A1EDA9E}">
      <dgm:prSet/>
      <dgm:spPr/>
      <dgm:t>
        <a:bodyPr/>
        <a:lstStyle/>
        <a:p>
          <a:pPr>
            <a:buNone/>
          </a:pPr>
          <a:r>
            <a:rPr lang="en-US"/>
            <a:t>How do I trust your data?</a:t>
          </a:r>
        </a:p>
      </dgm:t>
    </dgm:pt>
    <dgm:pt modelId="{05B2ADB7-CBD7-46AC-ADBC-F3C59D5C5449}" type="parTrans" cxnId="{16E0FB3A-1080-4B00-8D9A-F348F45232D6}">
      <dgm:prSet/>
      <dgm:spPr/>
      <dgm:t>
        <a:bodyPr/>
        <a:lstStyle/>
        <a:p>
          <a:endParaRPr lang="en-US"/>
        </a:p>
      </dgm:t>
    </dgm:pt>
    <dgm:pt modelId="{5E8D1DA3-B778-4C7E-8796-AB7D4E8D376A}" type="sibTrans" cxnId="{16E0FB3A-1080-4B00-8D9A-F348F45232D6}">
      <dgm:prSet/>
      <dgm:spPr/>
      <dgm:t>
        <a:bodyPr/>
        <a:lstStyle/>
        <a:p>
          <a:endParaRPr lang="en-US"/>
        </a:p>
      </dgm:t>
    </dgm:pt>
    <dgm:pt modelId="{6335883A-9844-42B5-9DAE-4811834EF5FA}" type="pres">
      <dgm:prSet presAssocID="{9ECF9404-AD9D-405F-A1DE-9CD424C9EAF1}" presName="linearFlow" presStyleCnt="0">
        <dgm:presLayoutVars>
          <dgm:dir/>
          <dgm:animLvl val="lvl"/>
          <dgm:resizeHandles val="exact"/>
        </dgm:presLayoutVars>
      </dgm:prSet>
      <dgm:spPr/>
    </dgm:pt>
    <dgm:pt modelId="{1CDF2ACB-1455-4FCA-B368-402FDC1EDA50}" type="pres">
      <dgm:prSet presAssocID="{07C52DD9-F937-42FA-96A5-576F8759CF66}" presName="composite" presStyleCnt="0"/>
      <dgm:spPr/>
    </dgm:pt>
    <dgm:pt modelId="{392E58BC-B301-4DB7-B7CE-72EDDF5B8ACA}" type="pres">
      <dgm:prSet presAssocID="{07C52DD9-F937-42FA-96A5-576F8759CF66}" presName="parentText" presStyleLbl="alignNode1" presStyleIdx="0" presStyleCnt="5">
        <dgm:presLayoutVars>
          <dgm:chMax val="1"/>
          <dgm:bulletEnabled val="1"/>
        </dgm:presLayoutVars>
      </dgm:prSet>
      <dgm:spPr/>
    </dgm:pt>
    <dgm:pt modelId="{EB1EFB12-025F-4CA7-8E4C-4E202945AA1A}" type="pres">
      <dgm:prSet presAssocID="{07C52DD9-F937-42FA-96A5-576F8759CF66}" presName="descendantText" presStyleLbl="alignAcc1" presStyleIdx="0" presStyleCnt="5">
        <dgm:presLayoutVars>
          <dgm:bulletEnabled val="1"/>
        </dgm:presLayoutVars>
      </dgm:prSet>
      <dgm:spPr/>
    </dgm:pt>
    <dgm:pt modelId="{834E3C57-D865-4A39-A338-5CADFC886016}" type="pres">
      <dgm:prSet presAssocID="{DB043D7E-E8E2-48DF-8788-E0D695AEB534}" presName="sp" presStyleCnt="0"/>
      <dgm:spPr/>
    </dgm:pt>
    <dgm:pt modelId="{3986DF70-AB6F-4196-B1AD-FB9CCC86DC51}" type="pres">
      <dgm:prSet presAssocID="{600D0E1D-7CD4-49F6-897D-54B5F0A42571}" presName="composite" presStyleCnt="0"/>
      <dgm:spPr/>
    </dgm:pt>
    <dgm:pt modelId="{0500FDC8-65F9-411D-9129-FB6A0B1073F8}" type="pres">
      <dgm:prSet presAssocID="{600D0E1D-7CD4-49F6-897D-54B5F0A42571}" presName="parentText" presStyleLbl="alignNode1" presStyleIdx="1" presStyleCnt="5">
        <dgm:presLayoutVars>
          <dgm:chMax val="1"/>
          <dgm:bulletEnabled val="1"/>
        </dgm:presLayoutVars>
      </dgm:prSet>
      <dgm:spPr/>
    </dgm:pt>
    <dgm:pt modelId="{1D0ACF53-0C81-44F9-A590-206969EABDA9}" type="pres">
      <dgm:prSet presAssocID="{600D0E1D-7CD4-49F6-897D-54B5F0A42571}" presName="descendantText" presStyleLbl="alignAcc1" presStyleIdx="1" presStyleCnt="5">
        <dgm:presLayoutVars>
          <dgm:bulletEnabled val="1"/>
        </dgm:presLayoutVars>
      </dgm:prSet>
      <dgm:spPr/>
    </dgm:pt>
    <dgm:pt modelId="{E100113C-500C-47C7-BF57-26CEEA0BD077}" type="pres">
      <dgm:prSet presAssocID="{388795C6-63A7-4BEA-8434-BDD57042A988}" presName="sp" presStyleCnt="0"/>
      <dgm:spPr/>
    </dgm:pt>
    <dgm:pt modelId="{37A816E9-CB55-41D3-B9AC-BB47787C61B0}" type="pres">
      <dgm:prSet presAssocID="{AD568238-051E-4171-B9AE-79564B4502B2}" presName="composite" presStyleCnt="0"/>
      <dgm:spPr/>
    </dgm:pt>
    <dgm:pt modelId="{AD4BFB48-B380-43B2-A90A-53CA80127A90}" type="pres">
      <dgm:prSet presAssocID="{AD568238-051E-4171-B9AE-79564B4502B2}" presName="parentText" presStyleLbl="alignNode1" presStyleIdx="2" presStyleCnt="5">
        <dgm:presLayoutVars>
          <dgm:chMax val="1"/>
          <dgm:bulletEnabled val="1"/>
        </dgm:presLayoutVars>
      </dgm:prSet>
      <dgm:spPr/>
    </dgm:pt>
    <dgm:pt modelId="{7E601251-51B1-455F-A77E-6B1C51E51BF9}" type="pres">
      <dgm:prSet presAssocID="{AD568238-051E-4171-B9AE-79564B4502B2}" presName="descendantText" presStyleLbl="alignAcc1" presStyleIdx="2" presStyleCnt="5">
        <dgm:presLayoutVars>
          <dgm:bulletEnabled val="1"/>
        </dgm:presLayoutVars>
      </dgm:prSet>
      <dgm:spPr/>
    </dgm:pt>
    <dgm:pt modelId="{2DE0FB62-D376-4797-A8AB-AB990FE451AD}" type="pres">
      <dgm:prSet presAssocID="{90417280-EA89-4D15-974D-42CE1788AF41}" presName="sp" presStyleCnt="0"/>
      <dgm:spPr/>
    </dgm:pt>
    <dgm:pt modelId="{6B65445C-C433-48B0-8F12-2C54AEE5F393}" type="pres">
      <dgm:prSet presAssocID="{D88CC662-3B33-4C46-8F1C-0642F02360BD}" presName="composite" presStyleCnt="0"/>
      <dgm:spPr/>
    </dgm:pt>
    <dgm:pt modelId="{B01DBC68-361B-45DF-9E14-3C492EA39FBC}" type="pres">
      <dgm:prSet presAssocID="{D88CC662-3B33-4C46-8F1C-0642F02360BD}" presName="parentText" presStyleLbl="alignNode1" presStyleIdx="3" presStyleCnt="5">
        <dgm:presLayoutVars>
          <dgm:chMax val="1"/>
          <dgm:bulletEnabled val="1"/>
        </dgm:presLayoutVars>
      </dgm:prSet>
      <dgm:spPr/>
    </dgm:pt>
    <dgm:pt modelId="{10DD6CBA-2046-4B1D-AE1E-84BAC830ED18}" type="pres">
      <dgm:prSet presAssocID="{D88CC662-3B33-4C46-8F1C-0642F02360BD}" presName="descendantText" presStyleLbl="alignAcc1" presStyleIdx="3" presStyleCnt="5">
        <dgm:presLayoutVars>
          <dgm:bulletEnabled val="1"/>
        </dgm:presLayoutVars>
      </dgm:prSet>
      <dgm:spPr/>
    </dgm:pt>
    <dgm:pt modelId="{5A11C78C-D129-4028-880F-4FB43A6B2A04}" type="pres">
      <dgm:prSet presAssocID="{AACCE398-84F0-4E81-A946-049621CC8849}" presName="sp" presStyleCnt="0"/>
      <dgm:spPr/>
    </dgm:pt>
    <dgm:pt modelId="{EE6A0959-E42E-45E0-813C-758C535C3E35}" type="pres">
      <dgm:prSet presAssocID="{F07A84B8-EBEC-4BAD-B4B2-FC004D244B01}" presName="composite" presStyleCnt="0"/>
      <dgm:spPr/>
    </dgm:pt>
    <dgm:pt modelId="{DA65896A-89EC-4453-A3E4-1DFE3D9BF95E}" type="pres">
      <dgm:prSet presAssocID="{F07A84B8-EBEC-4BAD-B4B2-FC004D244B01}" presName="parentText" presStyleLbl="alignNode1" presStyleIdx="4" presStyleCnt="5">
        <dgm:presLayoutVars>
          <dgm:chMax val="1"/>
          <dgm:bulletEnabled val="1"/>
        </dgm:presLayoutVars>
      </dgm:prSet>
      <dgm:spPr/>
    </dgm:pt>
    <dgm:pt modelId="{F40B98F4-A065-48BC-9936-1877769FF18F}" type="pres">
      <dgm:prSet presAssocID="{F07A84B8-EBEC-4BAD-B4B2-FC004D244B01}" presName="descendantText" presStyleLbl="alignAcc1" presStyleIdx="4" presStyleCnt="5">
        <dgm:presLayoutVars>
          <dgm:bulletEnabled val="1"/>
        </dgm:presLayoutVars>
      </dgm:prSet>
      <dgm:spPr/>
    </dgm:pt>
  </dgm:ptLst>
  <dgm:cxnLst>
    <dgm:cxn modelId="{C5E38E21-17EF-48A5-A25B-87B7087E5C93}" srcId="{9ECF9404-AD9D-405F-A1DE-9CD424C9EAF1}" destId="{AD568238-051E-4171-B9AE-79564B4502B2}" srcOrd="2" destOrd="0" parTransId="{3BFCC77F-4C2F-4BEC-BE09-78CCD3795BE7}" sibTransId="{90417280-EA89-4D15-974D-42CE1788AF41}"/>
    <dgm:cxn modelId="{A114F82C-2D3F-469D-944A-FE745C7D27E9}" type="presOf" srcId="{C6F7DA02-F504-41EC-8019-23A178B001E3}" destId="{EB1EFB12-025F-4CA7-8E4C-4E202945AA1A}" srcOrd="0" destOrd="0" presId="urn:microsoft.com/office/officeart/2005/8/layout/chevron2"/>
    <dgm:cxn modelId="{49CADF32-F010-44B8-9C5A-71ACE3CAEA4B}" type="presOf" srcId="{AD568238-051E-4171-B9AE-79564B4502B2}" destId="{AD4BFB48-B380-43B2-A90A-53CA80127A90}" srcOrd="0" destOrd="0" presId="urn:microsoft.com/office/officeart/2005/8/layout/chevron2"/>
    <dgm:cxn modelId="{16E0FB3A-1080-4B00-8D9A-F348F45232D6}" srcId="{AD568238-051E-4171-B9AE-79564B4502B2}" destId="{4155B1C0-6CB9-49BA-A34A-8C8D0A1EDA9E}" srcOrd="0" destOrd="0" parTransId="{05B2ADB7-CBD7-46AC-ADBC-F3C59D5C5449}" sibTransId="{5E8D1DA3-B778-4C7E-8796-AB7D4E8D376A}"/>
    <dgm:cxn modelId="{7C1CBA5C-7D8B-4181-A0C5-E709E95474F6}" type="presOf" srcId="{600D0E1D-7CD4-49F6-897D-54B5F0A42571}" destId="{0500FDC8-65F9-411D-9129-FB6A0B1073F8}" srcOrd="0" destOrd="0" presId="urn:microsoft.com/office/officeart/2005/8/layout/chevron2"/>
    <dgm:cxn modelId="{3765C064-F43D-4CD9-AEC3-FAD7FA921C44}" type="presOf" srcId="{F341F3A2-E78C-4BF7-BC71-0E8DEA74322D}" destId="{1D0ACF53-0C81-44F9-A590-206969EABDA9}" srcOrd="0" destOrd="0" presId="urn:microsoft.com/office/officeart/2005/8/layout/chevron2"/>
    <dgm:cxn modelId="{0A813447-4981-4C79-A417-13D94725CF93}" srcId="{F07A84B8-EBEC-4BAD-B4B2-FC004D244B01}" destId="{37D2AB56-A0CA-4304-9B9D-A355FB322CB2}" srcOrd="0" destOrd="0" parTransId="{6622B608-C381-43D8-8D48-7CBC4752124A}" sibTransId="{DE688DF3-3A69-431A-BE30-62C806F0BB42}"/>
    <dgm:cxn modelId="{12876247-91C9-46C4-BF5D-4F91D8FEF8B7}" srcId="{9ECF9404-AD9D-405F-A1DE-9CD424C9EAF1}" destId="{D88CC662-3B33-4C46-8F1C-0642F02360BD}" srcOrd="3" destOrd="0" parTransId="{89594038-D317-409F-A164-EC08EC775747}" sibTransId="{AACCE398-84F0-4E81-A946-049621CC8849}"/>
    <dgm:cxn modelId="{7C4FFE4C-667E-4E95-A445-3C37F3E96822}" type="presOf" srcId="{B0BB7268-7BC8-40A8-AAA4-B49A0D5DA952}" destId="{10DD6CBA-2046-4B1D-AE1E-84BAC830ED18}" srcOrd="0" destOrd="0" presId="urn:microsoft.com/office/officeart/2005/8/layout/chevron2"/>
    <dgm:cxn modelId="{7C75D873-A43A-4F1A-A3B3-CF674172868F}" type="presOf" srcId="{4155B1C0-6CB9-49BA-A34A-8C8D0A1EDA9E}" destId="{7E601251-51B1-455F-A77E-6B1C51E51BF9}" srcOrd="0" destOrd="0" presId="urn:microsoft.com/office/officeart/2005/8/layout/chevron2"/>
    <dgm:cxn modelId="{4EE53A75-442F-411E-BFEB-0F0D8D076F7B}" type="presOf" srcId="{37D2AB56-A0CA-4304-9B9D-A355FB322CB2}" destId="{F40B98F4-A065-48BC-9936-1877769FF18F}" srcOrd="0" destOrd="0" presId="urn:microsoft.com/office/officeart/2005/8/layout/chevron2"/>
    <dgm:cxn modelId="{F9E1407B-C767-436A-AC5E-41212E4B11CE}" srcId="{9ECF9404-AD9D-405F-A1DE-9CD424C9EAF1}" destId="{07C52DD9-F937-42FA-96A5-576F8759CF66}" srcOrd="0" destOrd="0" parTransId="{06425156-DB9E-4B28-9354-51258FEF1BE3}" sibTransId="{DB043D7E-E8E2-48DF-8788-E0D695AEB534}"/>
    <dgm:cxn modelId="{5DF1547E-8C2E-4024-B3FA-61E18A580460}" srcId="{9ECF9404-AD9D-405F-A1DE-9CD424C9EAF1}" destId="{600D0E1D-7CD4-49F6-897D-54B5F0A42571}" srcOrd="1" destOrd="0" parTransId="{B92B39BA-9898-47FC-A846-099C42DBBAB4}" sibTransId="{388795C6-63A7-4BEA-8434-BDD57042A988}"/>
    <dgm:cxn modelId="{766DCC8C-5553-44FE-AEB7-077C5449F133}" type="presOf" srcId="{F07A84B8-EBEC-4BAD-B4B2-FC004D244B01}" destId="{DA65896A-89EC-4453-A3E4-1DFE3D9BF95E}" srcOrd="0" destOrd="0" presId="urn:microsoft.com/office/officeart/2005/8/layout/chevron2"/>
    <dgm:cxn modelId="{8EA9879E-451A-44E7-93BE-E26B3077B217}" srcId="{07C52DD9-F937-42FA-96A5-576F8759CF66}" destId="{C6F7DA02-F504-41EC-8019-23A178B001E3}" srcOrd="0" destOrd="0" parTransId="{B3E8D421-F3DD-4078-8DC2-522E7A5A0156}" sibTransId="{A1E384D4-9089-43CF-ABB7-2F265A7219DD}"/>
    <dgm:cxn modelId="{8316D6A2-0B32-4EE5-9760-5C084B26F929}" type="presOf" srcId="{D88CC662-3B33-4C46-8F1C-0642F02360BD}" destId="{B01DBC68-361B-45DF-9E14-3C492EA39FBC}" srcOrd="0" destOrd="0" presId="urn:microsoft.com/office/officeart/2005/8/layout/chevron2"/>
    <dgm:cxn modelId="{43E84DAB-BA6A-4BC7-80C6-562F048F366C}" srcId="{9ECF9404-AD9D-405F-A1DE-9CD424C9EAF1}" destId="{F07A84B8-EBEC-4BAD-B4B2-FC004D244B01}" srcOrd="4" destOrd="0" parTransId="{691AF7E1-44E6-4A75-BA4F-67AB3879A5BF}" sibTransId="{86FA56BC-415C-4FBA-A453-50553B1D47B1}"/>
    <dgm:cxn modelId="{A36F04C5-A085-4AF8-8207-652AAFA0A38E}" type="presOf" srcId="{07C52DD9-F937-42FA-96A5-576F8759CF66}" destId="{392E58BC-B301-4DB7-B7CE-72EDDF5B8ACA}" srcOrd="0" destOrd="0" presId="urn:microsoft.com/office/officeart/2005/8/layout/chevron2"/>
    <dgm:cxn modelId="{F35B5AC7-58BE-48E2-AB3E-2E2DF62113BD}" type="presOf" srcId="{9ECF9404-AD9D-405F-A1DE-9CD424C9EAF1}" destId="{6335883A-9844-42B5-9DAE-4811834EF5FA}" srcOrd="0" destOrd="0" presId="urn:microsoft.com/office/officeart/2005/8/layout/chevron2"/>
    <dgm:cxn modelId="{E6E921E8-00E9-46FB-9C52-87DF6577BF30}" srcId="{D88CC662-3B33-4C46-8F1C-0642F02360BD}" destId="{B0BB7268-7BC8-40A8-AAA4-B49A0D5DA952}" srcOrd="0" destOrd="0" parTransId="{5B3E2A27-4449-45B6-87D6-82F1083876FA}" sibTransId="{A44427B9-D54A-4458-B278-D3BCAC77F398}"/>
    <dgm:cxn modelId="{F9868DFB-7F4B-4C69-8033-41BAFC28D5FF}" srcId="{600D0E1D-7CD4-49F6-897D-54B5F0A42571}" destId="{F341F3A2-E78C-4BF7-BC71-0E8DEA74322D}" srcOrd="0" destOrd="0" parTransId="{FE7A7053-F776-4B6D-8554-4F8B9BBFE75F}" sibTransId="{2F57ACA5-7A3D-49EC-A4EE-5752443CC246}"/>
    <dgm:cxn modelId="{2FD774A0-D41B-4EB7-931D-B9D91B37CE14}" type="presParOf" srcId="{6335883A-9844-42B5-9DAE-4811834EF5FA}" destId="{1CDF2ACB-1455-4FCA-B368-402FDC1EDA50}" srcOrd="0" destOrd="0" presId="urn:microsoft.com/office/officeart/2005/8/layout/chevron2"/>
    <dgm:cxn modelId="{37D24304-C43D-4412-B702-5E52A09B0549}" type="presParOf" srcId="{1CDF2ACB-1455-4FCA-B368-402FDC1EDA50}" destId="{392E58BC-B301-4DB7-B7CE-72EDDF5B8ACA}" srcOrd="0" destOrd="0" presId="urn:microsoft.com/office/officeart/2005/8/layout/chevron2"/>
    <dgm:cxn modelId="{4367AF4D-5B32-4872-8040-22194C363A6A}" type="presParOf" srcId="{1CDF2ACB-1455-4FCA-B368-402FDC1EDA50}" destId="{EB1EFB12-025F-4CA7-8E4C-4E202945AA1A}" srcOrd="1" destOrd="0" presId="urn:microsoft.com/office/officeart/2005/8/layout/chevron2"/>
    <dgm:cxn modelId="{99DAAF75-749C-437D-9B06-28BD31AD28F8}" type="presParOf" srcId="{6335883A-9844-42B5-9DAE-4811834EF5FA}" destId="{834E3C57-D865-4A39-A338-5CADFC886016}" srcOrd="1" destOrd="0" presId="urn:microsoft.com/office/officeart/2005/8/layout/chevron2"/>
    <dgm:cxn modelId="{8FB0E79D-6A8F-4B19-A407-6798513A5F5E}" type="presParOf" srcId="{6335883A-9844-42B5-9DAE-4811834EF5FA}" destId="{3986DF70-AB6F-4196-B1AD-FB9CCC86DC51}" srcOrd="2" destOrd="0" presId="urn:microsoft.com/office/officeart/2005/8/layout/chevron2"/>
    <dgm:cxn modelId="{3C3F958F-000C-45A7-95B3-27353E534BC1}" type="presParOf" srcId="{3986DF70-AB6F-4196-B1AD-FB9CCC86DC51}" destId="{0500FDC8-65F9-411D-9129-FB6A0B1073F8}" srcOrd="0" destOrd="0" presId="urn:microsoft.com/office/officeart/2005/8/layout/chevron2"/>
    <dgm:cxn modelId="{83BBEACC-113A-4F78-81F0-6625F280DE01}" type="presParOf" srcId="{3986DF70-AB6F-4196-B1AD-FB9CCC86DC51}" destId="{1D0ACF53-0C81-44F9-A590-206969EABDA9}" srcOrd="1" destOrd="0" presId="urn:microsoft.com/office/officeart/2005/8/layout/chevron2"/>
    <dgm:cxn modelId="{5550EC81-54ED-42C2-8C5C-89DABB957B29}" type="presParOf" srcId="{6335883A-9844-42B5-9DAE-4811834EF5FA}" destId="{E100113C-500C-47C7-BF57-26CEEA0BD077}" srcOrd="3" destOrd="0" presId="urn:microsoft.com/office/officeart/2005/8/layout/chevron2"/>
    <dgm:cxn modelId="{3710B652-F813-4497-94F4-27E7653A4D16}" type="presParOf" srcId="{6335883A-9844-42B5-9DAE-4811834EF5FA}" destId="{37A816E9-CB55-41D3-B9AC-BB47787C61B0}" srcOrd="4" destOrd="0" presId="urn:microsoft.com/office/officeart/2005/8/layout/chevron2"/>
    <dgm:cxn modelId="{92A5B167-583F-4903-9735-104CC37826CD}" type="presParOf" srcId="{37A816E9-CB55-41D3-B9AC-BB47787C61B0}" destId="{AD4BFB48-B380-43B2-A90A-53CA80127A90}" srcOrd="0" destOrd="0" presId="urn:microsoft.com/office/officeart/2005/8/layout/chevron2"/>
    <dgm:cxn modelId="{387B4332-3407-4EAD-A02E-9FD36F70173F}" type="presParOf" srcId="{37A816E9-CB55-41D3-B9AC-BB47787C61B0}" destId="{7E601251-51B1-455F-A77E-6B1C51E51BF9}" srcOrd="1" destOrd="0" presId="urn:microsoft.com/office/officeart/2005/8/layout/chevron2"/>
    <dgm:cxn modelId="{7A85B90A-EC09-493F-8D3E-949240601559}" type="presParOf" srcId="{6335883A-9844-42B5-9DAE-4811834EF5FA}" destId="{2DE0FB62-D376-4797-A8AB-AB990FE451AD}" srcOrd="5" destOrd="0" presId="urn:microsoft.com/office/officeart/2005/8/layout/chevron2"/>
    <dgm:cxn modelId="{0EDFBBF6-62DB-4746-9385-B54ED444739B}" type="presParOf" srcId="{6335883A-9844-42B5-9DAE-4811834EF5FA}" destId="{6B65445C-C433-48B0-8F12-2C54AEE5F393}" srcOrd="6" destOrd="0" presId="urn:microsoft.com/office/officeart/2005/8/layout/chevron2"/>
    <dgm:cxn modelId="{7DE13A2D-F787-46E2-B192-59928FC8DECF}" type="presParOf" srcId="{6B65445C-C433-48B0-8F12-2C54AEE5F393}" destId="{B01DBC68-361B-45DF-9E14-3C492EA39FBC}" srcOrd="0" destOrd="0" presId="urn:microsoft.com/office/officeart/2005/8/layout/chevron2"/>
    <dgm:cxn modelId="{409515CE-C8B3-472B-8C81-11F95273EE8E}" type="presParOf" srcId="{6B65445C-C433-48B0-8F12-2C54AEE5F393}" destId="{10DD6CBA-2046-4B1D-AE1E-84BAC830ED18}" srcOrd="1" destOrd="0" presId="urn:microsoft.com/office/officeart/2005/8/layout/chevron2"/>
    <dgm:cxn modelId="{B034F9B3-FA65-418E-ABAF-48571843F2BF}" type="presParOf" srcId="{6335883A-9844-42B5-9DAE-4811834EF5FA}" destId="{5A11C78C-D129-4028-880F-4FB43A6B2A04}" srcOrd="7" destOrd="0" presId="urn:microsoft.com/office/officeart/2005/8/layout/chevron2"/>
    <dgm:cxn modelId="{0A92252A-0854-4883-BC2B-07CA9228391F}" type="presParOf" srcId="{6335883A-9844-42B5-9DAE-4811834EF5FA}" destId="{EE6A0959-E42E-45E0-813C-758C535C3E35}" srcOrd="8" destOrd="0" presId="urn:microsoft.com/office/officeart/2005/8/layout/chevron2"/>
    <dgm:cxn modelId="{9BA4B640-BD24-4A76-8455-CB3C36D62CFD}" type="presParOf" srcId="{EE6A0959-E42E-45E0-813C-758C535C3E35}" destId="{DA65896A-89EC-4453-A3E4-1DFE3D9BF95E}" srcOrd="0" destOrd="0" presId="urn:microsoft.com/office/officeart/2005/8/layout/chevron2"/>
    <dgm:cxn modelId="{26D8A5F2-E78E-4DDE-BAF8-2AD80820D31D}" type="presParOf" srcId="{EE6A0959-E42E-45E0-813C-758C535C3E35}" destId="{F40B98F4-A065-48BC-9936-1877769FF18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E58BC-B301-4DB7-B7CE-72EDDF5B8ACA}">
      <dsp:nvSpPr>
        <dsp:cNvPr id="0" name=""/>
        <dsp:cNvSpPr/>
      </dsp:nvSpPr>
      <dsp:spPr>
        <a:xfrm rot="5400000">
          <a:off x="-153196" y="154745"/>
          <a:ext cx="1021307" cy="714915"/>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59007"/>
        <a:ext cx="714915" cy="306392"/>
      </dsp:txXfrm>
    </dsp:sp>
    <dsp:sp modelId="{EB1EFB12-025F-4CA7-8E4C-4E202945AA1A}">
      <dsp:nvSpPr>
        <dsp:cNvPr id="0" name=""/>
        <dsp:cNvSpPr/>
      </dsp:nvSpPr>
      <dsp:spPr>
        <a:xfrm rot="5400000">
          <a:off x="3654659" y="-2938194"/>
          <a:ext cx="663850" cy="6543337"/>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dsp:txBody>
      <dsp:txXfrm rot="-5400000">
        <a:off x="714916" y="33955"/>
        <a:ext cx="6510931" cy="599038"/>
      </dsp:txXfrm>
    </dsp:sp>
    <dsp:sp modelId="{0500FDC8-65F9-411D-9129-FB6A0B1073F8}">
      <dsp:nvSpPr>
        <dsp:cNvPr id="0" name=""/>
        <dsp:cNvSpPr/>
      </dsp:nvSpPr>
      <dsp:spPr>
        <a:xfrm rot="5400000">
          <a:off x="-153196" y="1058088"/>
          <a:ext cx="1021307" cy="714915"/>
        </a:xfrm>
        <a:prstGeom prst="chevron">
          <a:avLst/>
        </a:prstGeom>
        <a:solidFill>
          <a:schemeClr val="accent5">
            <a:hueOff val="-1838336"/>
            <a:satOff val="-2557"/>
            <a:lumOff val="-981"/>
            <a:alphaOff val="0"/>
          </a:schemeClr>
        </a:solidFill>
        <a:ln w="12700" cap="flat" cmpd="sng" algn="ctr">
          <a:solidFill>
            <a:schemeClr val="accent5">
              <a:hueOff val="-1838336"/>
              <a:satOff val="-2557"/>
              <a:lumOff val="-9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dsp:txBody>
      <dsp:txXfrm rot="-5400000">
        <a:off x="1" y="1262350"/>
        <a:ext cx="714915" cy="306392"/>
      </dsp:txXfrm>
    </dsp:sp>
    <dsp:sp modelId="{1D0ACF53-0C81-44F9-A590-206969EABDA9}">
      <dsp:nvSpPr>
        <dsp:cNvPr id="0" name=""/>
        <dsp:cNvSpPr/>
      </dsp:nvSpPr>
      <dsp:spPr>
        <a:xfrm rot="5400000">
          <a:off x="3654659" y="-2034851"/>
          <a:ext cx="663850" cy="6543337"/>
        </a:xfrm>
        <a:prstGeom prst="round2SameRect">
          <a:avLst/>
        </a:prstGeom>
        <a:solidFill>
          <a:schemeClr val="lt1">
            <a:alpha val="90000"/>
            <a:hueOff val="0"/>
            <a:satOff val="0"/>
            <a:lumOff val="0"/>
            <a:alphaOff val="0"/>
          </a:schemeClr>
        </a:solidFill>
        <a:ln w="12700" cap="flat" cmpd="sng" algn="ctr">
          <a:solidFill>
            <a:schemeClr val="accent5">
              <a:hueOff val="-1838336"/>
              <a:satOff val="-2557"/>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dsp:txBody>
      <dsp:txXfrm rot="-5400000">
        <a:off x="714916" y="937298"/>
        <a:ext cx="6510931" cy="599038"/>
      </dsp:txXfrm>
    </dsp:sp>
    <dsp:sp modelId="{AD4BFB48-B380-43B2-A90A-53CA80127A90}">
      <dsp:nvSpPr>
        <dsp:cNvPr id="0" name=""/>
        <dsp:cNvSpPr/>
      </dsp:nvSpPr>
      <dsp:spPr>
        <a:xfrm rot="5400000">
          <a:off x="-153196" y="1961431"/>
          <a:ext cx="1021307" cy="714915"/>
        </a:xfrm>
        <a:prstGeom prst="chevron">
          <a:avLst/>
        </a:prstGeom>
        <a:solidFill>
          <a:schemeClr val="accent5">
            <a:hueOff val="-3676672"/>
            <a:satOff val="-5114"/>
            <a:lumOff val="-1961"/>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dsp:txBody>
      <dsp:txXfrm rot="-5400000">
        <a:off x="1" y="2165693"/>
        <a:ext cx="714915" cy="306392"/>
      </dsp:txXfrm>
    </dsp:sp>
    <dsp:sp modelId="{7E601251-51B1-455F-A77E-6B1C51E51BF9}">
      <dsp:nvSpPr>
        <dsp:cNvPr id="0" name=""/>
        <dsp:cNvSpPr/>
      </dsp:nvSpPr>
      <dsp:spPr>
        <a:xfrm rot="5400000">
          <a:off x="3654659" y="-1131508"/>
          <a:ext cx="663850" cy="6543337"/>
        </a:xfrm>
        <a:prstGeom prst="round2SameRect">
          <a:avLst/>
        </a:prstGeom>
        <a:solidFill>
          <a:schemeClr val="lt1">
            <a:alpha val="90000"/>
            <a:hueOff val="0"/>
            <a:satOff val="0"/>
            <a:lumOff val="0"/>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dsp:txBody>
      <dsp:txXfrm rot="-5400000">
        <a:off x="714916" y="1840641"/>
        <a:ext cx="6510931" cy="599038"/>
      </dsp:txXfrm>
    </dsp:sp>
    <dsp:sp modelId="{B01DBC68-361B-45DF-9E14-3C492EA39FBC}">
      <dsp:nvSpPr>
        <dsp:cNvPr id="0" name=""/>
        <dsp:cNvSpPr/>
      </dsp:nvSpPr>
      <dsp:spPr>
        <a:xfrm rot="5400000">
          <a:off x="-153196" y="2864774"/>
          <a:ext cx="1021307" cy="714915"/>
        </a:xfrm>
        <a:prstGeom prst="chevron">
          <a:avLst/>
        </a:prstGeom>
        <a:solidFill>
          <a:schemeClr val="accent5">
            <a:hueOff val="-5515009"/>
            <a:satOff val="-7671"/>
            <a:lumOff val="-2942"/>
            <a:alphaOff val="0"/>
          </a:schemeClr>
        </a:solidFill>
        <a:ln w="12700" cap="flat" cmpd="sng" algn="ctr">
          <a:solidFill>
            <a:schemeClr val="accent5">
              <a:hueOff val="-5515009"/>
              <a:satOff val="-7671"/>
              <a:lumOff val="-294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dsp:txBody>
      <dsp:txXfrm rot="-5400000">
        <a:off x="1" y="3069036"/>
        <a:ext cx="714915" cy="306392"/>
      </dsp:txXfrm>
    </dsp:sp>
    <dsp:sp modelId="{10DD6CBA-2046-4B1D-AE1E-84BAC830ED18}">
      <dsp:nvSpPr>
        <dsp:cNvPr id="0" name=""/>
        <dsp:cNvSpPr/>
      </dsp:nvSpPr>
      <dsp:spPr>
        <a:xfrm rot="5400000">
          <a:off x="3654659" y="-228165"/>
          <a:ext cx="663850" cy="6543337"/>
        </a:xfrm>
        <a:prstGeom prst="round2SameRect">
          <a:avLst/>
        </a:prstGeom>
        <a:solidFill>
          <a:schemeClr val="lt1">
            <a:alpha val="90000"/>
            <a:hueOff val="0"/>
            <a:satOff val="0"/>
            <a:lumOff val="0"/>
            <a:alphaOff val="0"/>
          </a:schemeClr>
        </a:solidFill>
        <a:ln w="12700" cap="flat" cmpd="sng" algn="ctr">
          <a:solidFill>
            <a:schemeClr val="accent5">
              <a:hueOff val="-5515009"/>
              <a:satOff val="-7671"/>
              <a:lumOff val="-294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dsp:txBody>
      <dsp:txXfrm rot="-5400000">
        <a:off x="714916" y="2743984"/>
        <a:ext cx="6510931" cy="599038"/>
      </dsp:txXfrm>
    </dsp:sp>
    <dsp:sp modelId="{DA65896A-89EC-4453-A3E4-1DFE3D9BF95E}">
      <dsp:nvSpPr>
        <dsp:cNvPr id="0" name=""/>
        <dsp:cNvSpPr/>
      </dsp:nvSpPr>
      <dsp:spPr>
        <a:xfrm rot="5400000">
          <a:off x="-153196" y="3768117"/>
          <a:ext cx="1021307" cy="714915"/>
        </a:xfrm>
        <a:prstGeom prst="chevron">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dsp:txBody>
      <dsp:txXfrm rot="-5400000">
        <a:off x="1" y="3972379"/>
        <a:ext cx="714915" cy="306392"/>
      </dsp:txXfrm>
    </dsp:sp>
    <dsp:sp modelId="{F40B98F4-A065-48BC-9936-1877769FF18F}">
      <dsp:nvSpPr>
        <dsp:cNvPr id="0" name=""/>
        <dsp:cNvSpPr/>
      </dsp:nvSpPr>
      <dsp:spPr>
        <a:xfrm rot="5400000">
          <a:off x="3654659" y="675178"/>
          <a:ext cx="663850" cy="6543337"/>
        </a:xfrm>
        <a:prstGeom prst="round2SameRect">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dsp:txBody>
      <dsp:txXfrm rot="-5400000">
        <a:off x="714916" y="3647327"/>
        <a:ext cx="6510931" cy="5990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E58BC-B301-4DB7-B7CE-72EDDF5B8ACA}">
      <dsp:nvSpPr>
        <dsp:cNvPr id="0" name=""/>
        <dsp:cNvSpPr/>
      </dsp:nvSpPr>
      <dsp:spPr>
        <a:xfrm rot="5400000">
          <a:off x="-153196" y="154745"/>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59007"/>
        <a:ext cx="714915" cy="306392"/>
      </dsp:txXfrm>
    </dsp:sp>
    <dsp:sp modelId="{EB1EFB12-025F-4CA7-8E4C-4E202945AA1A}">
      <dsp:nvSpPr>
        <dsp:cNvPr id="0" name=""/>
        <dsp:cNvSpPr/>
      </dsp:nvSpPr>
      <dsp:spPr>
        <a:xfrm rot="5400000">
          <a:off x="3654659" y="-2938194"/>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dsp:txBody>
      <dsp:txXfrm rot="-5400000">
        <a:off x="714916" y="33955"/>
        <a:ext cx="6510931" cy="599038"/>
      </dsp:txXfrm>
    </dsp:sp>
    <dsp:sp modelId="{0500FDC8-65F9-411D-9129-FB6A0B1073F8}">
      <dsp:nvSpPr>
        <dsp:cNvPr id="0" name=""/>
        <dsp:cNvSpPr/>
      </dsp:nvSpPr>
      <dsp:spPr>
        <a:xfrm rot="5400000">
          <a:off x="-153196" y="1058088"/>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dsp:txBody>
      <dsp:txXfrm rot="-5400000">
        <a:off x="1" y="1262350"/>
        <a:ext cx="714915" cy="306392"/>
      </dsp:txXfrm>
    </dsp:sp>
    <dsp:sp modelId="{1D0ACF53-0C81-44F9-A590-206969EABDA9}">
      <dsp:nvSpPr>
        <dsp:cNvPr id="0" name=""/>
        <dsp:cNvSpPr/>
      </dsp:nvSpPr>
      <dsp:spPr>
        <a:xfrm rot="5400000">
          <a:off x="3654659" y="-2034851"/>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dsp:txBody>
      <dsp:txXfrm rot="-5400000">
        <a:off x="714916" y="937298"/>
        <a:ext cx="6510931" cy="599038"/>
      </dsp:txXfrm>
    </dsp:sp>
    <dsp:sp modelId="{AD4BFB48-B380-43B2-A90A-53CA80127A90}">
      <dsp:nvSpPr>
        <dsp:cNvPr id="0" name=""/>
        <dsp:cNvSpPr/>
      </dsp:nvSpPr>
      <dsp:spPr>
        <a:xfrm rot="5400000">
          <a:off x="-153196" y="1961431"/>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dsp:txBody>
      <dsp:txXfrm rot="-5400000">
        <a:off x="1" y="2165693"/>
        <a:ext cx="714915" cy="306392"/>
      </dsp:txXfrm>
    </dsp:sp>
    <dsp:sp modelId="{7E601251-51B1-455F-A77E-6B1C51E51BF9}">
      <dsp:nvSpPr>
        <dsp:cNvPr id="0" name=""/>
        <dsp:cNvSpPr/>
      </dsp:nvSpPr>
      <dsp:spPr>
        <a:xfrm rot="5400000">
          <a:off x="3654659" y="-113150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dsp:txBody>
      <dsp:txXfrm rot="-5400000">
        <a:off x="714916" y="1840641"/>
        <a:ext cx="6510931" cy="599038"/>
      </dsp:txXfrm>
    </dsp:sp>
    <dsp:sp modelId="{B01DBC68-361B-45DF-9E14-3C492EA39FBC}">
      <dsp:nvSpPr>
        <dsp:cNvPr id="0" name=""/>
        <dsp:cNvSpPr/>
      </dsp:nvSpPr>
      <dsp:spPr>
        <a:xfrm rot="5400000">
          <a:off x="-153196" y="2864774"/>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dsp:txBody>
      <dsp:txXfrm rot="-5400000">
        <a:off x="1" y="3069036"/>
        <a:ext cx="714915" cy="306392"/>
      </dsp:txXfrm>
    </dsp:sp>
    <dsp:sp modelId="{10DD6CBA-2046-4B1D-AE1E-84BAC830ED18}">
      <dsp:nvSpPr>
        <dsp:cNvPr id="0" name=""/>
        <dsp:cNvSpPr/>
      </dsp:nvSpPr>
      <dsp:spPr>
        <a:xfrm rot="5400000">
          <a:off x="3654659" y="-228165"/>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dsp:txBody>
      <dsp:txXfrm rot="-5400000">
        <a:off x="714916" y="2743984"/>
        <a:ext cx="6510931" cy="599038"/>
      </dsp:txXfrm>
    </dsp:sp>
    <dsp:sp modelId="{DA65896A-89EC-4453-A3E4-1DFE3D9BF95E}">
      <dsp:nvSpPr>
        <dsp:cNvPr id="0" name=""/>
        <dsp:cNvSpPr/>
      </dsp:nvSpPr>
      <dsp:spPr>
        <a:xfrm rot="5400000">
          <a:off x="-153196" y="3768117"/>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dsp:txBody>
      <dsp:txXfrm rot="-5400000">
        <a:off x="1" y="3972379"/>
        <a:ext cx="714915" cy="306392"/>
      </dsp:txXfrm>
    </dsp:sp>
    <dsp:sp modelId="{F40B98F4-A065-48BC-9936-1877769FF18F}">
      <dsp:nvSpPr>
        <dsp:cNvPr id="0" name=""/>
        <dsp:cNvSpPr/>
      </dsp:nvSpPr>
      <dsp:spPr>
        <a:xfrm rot="5400000">
          <a:off x="3654659" y="67517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dsp:txBody>
      <dsp:txXfrm rot="-5400000">
        <a:off x="714916" y="3647327"/>
        <a:ext cx="6510931" cy="5990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E58BC-B301-4DB7-B7CE-72EDDF5B8ACA}">
      <dsp:nvSpPr>
        <dsp:cNvPr id="0" name=""/>
        <dsp:cNvSpPr/>
      </dsp:nvSpPr>
      <dsp:spPr>
        <a:xfrm rot="5400000">
          <a:off x="-153196" y="154745"/>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59007"/>
        <a:ext cx="714915" cy="306392"/>
      </dsp:txXfrm>
    </dsp:sp>
    <dsp:sp modelId="{EB1EFB12-025F-4CA7-8E4C-4E202945AA1A}">
      <dsp:nvSpPr>
        <dsp:cNvPr id="0" name=""/>
        <dsp:cNvSpPr/>
      </dsp:nvSpPr>
      <dsp:spPr>
        <a:xfrm rot="5400000">
          <a:off x="3654659" y="-2938194"/>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dsp:txBody>
      <dsp:txXfrm rot="-5400000">
        <a:off x="714916" y="33955"/>
        <a:ext cx="6510931" cy="599038"/>
      </dsp:txXfrm>
    </dsp:sp>
    <dsp:sp modelId="{0500FDC8-65F9-411D-9129-FB6A0B1073F8}">
      <dsp:nvSpPr>
        <dsp:cNvPr id="0" name=""/>
        <dsp:cNvSpPr/>
      </dsp:nvSpPr>
      <dsp:spPr>
        <a:xfrm rot="5400000">
          <a:off x="-153196" y="1058088"/>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dsp:txBody>
      <dsp:txXfrm rot="-5400000">
        <a:off x="1" y="1262350"/>
        <a:ext cx="714915" cy="306392"/>
      </dsp:txXfrm>
    </dsp:sp>
    <dsp:sp modelId="{1D0ACF53-0C81-44F9-A590-206969EABDA9}">
      <dsp:nvSpPr>
        <dsp:cNvPr id="0" name=""/>
        <dsp:cNvSpPr/>
      </dsp:nvSpPr>
      <dsp:spPr>
        <a:xfrm rot="5400000">
          <a:off x="3654659" y="-2034851"/>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dsp:txBody>
      <dsp:txXfrm rot="-5400000">
        <a:off x="714916" y="937298"/>
        <a:ext cx="6510931" cy="599038"/>
      </dsp:txXfrm>
    </dsp:sp>
    <dsp:sp modelId="{AD4BFB48-B380-43B2-A90A-53CA80127A90}">
      <dsp:nvSpPr>
        <dsp:cNvPr id="0" name=""/>
        <dsp:cNvSpPr/>
      </dsp:nvSpPr>
      <dsp:spPr>
        <a:xfrm rot="5400000">
          <a:off x="-153196" y="1961431"/>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dsp:txBody>
      <dsp:txXfrm rot="-5400000">
        <a:off x="1" y="2165693"/>
        <a:ext cx="714915" cy="306392"/>
      </dsp:txXfrm>
    </dsp:sp>
    <dsp:sp modelId="{7E601251-51B1-455F-A77E-6B1C51E51BF9}">
      <dsp:nvSpPr>
        <dsp:cNvPr id="0" name=""/>
        <dsp:cNvSpPr/>
      </dsp:nvSpPr>
      <dsp:spPr>
        <a:xfrm rot="5400000">
          <a:off x="3654659" y="-113150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dsp:txBody>
      <dsp:txXfrm rot="-5400000">
        <a:off x="714916" y="1840641"/>
        <a:ext cx="6510931" cy="599038"/>
      </dsp:txXfrm>
    </dsp:sp>
    <dsp:sp modelId="{B01DBC68-361B-45DF-9E14-3C492EA39FBC}">
      <dsp:nvSpPr>
        <dsp:cNvPr id="0" name=""/>
        <dsp:cNvSpPr/>
      </dsp:nvSpPr>
      <dsp:spPr>
        <a:xfrm rot="5400000">
          <a:off x="-153196" y="2864774"/>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dsp:txBody>
      <dsp:txXfrm rot="-5400000">
        <a:off x="1" y="3069036"/>
        <a:ext cx="714915" cy="306392"/>
      </dsp:txXfrm>
    </dsp:sp>
    <dsp:sp modelId="{10DD6CBA-2046-4B1D-AE1E-84BAC830ED18}">
      <dsp:nvSpPr>
        <dsp:cNvPr id="0" name=""/>
        <dsp:cNvSpPr/>
      </dsp:nvSpPr>
      <dsp:spPr>
        <a:xfrm rot="5400000">
          <a:off x="3654659" y="-228165"/>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dsp:txBody>
      <dsp:txXfrm rot="-5400000">
        <a:off x="714916" y="2743984"/>
        <a:ext cx="6510931" cy="599038"/>
      </dsp:txXfrm>
    </dsp:sp>
    <dsp:sp modelId="{DA65896A-89EC-4453-A3E4-1DFE3D9BF95E}">
      <dsp:nvSpPr>
        <dsp:cNvPr id="0" name=""/>
        <dsp:cNvSpPr/>
      </dsp:nvSpPr>
      <dsp:spPr>
        <a:xfrm rot="5400000">
          <a:off x="-153196" y="3768117"/>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dsp:txBody>
      <dsp:txXfrm rot="-5400000">
        <a:off x="1" y="3972379"/>
        <a:ext cx="714915" cy="306392"/>
      </dsp:txXfrm>
    </dsp:sp>
    <dsp:sp modelId="{F40B98F4-A065-48BC-9936-1877769FF18F}">
      <dsp:nvSpPr>
        <dsp:cNvPr id="0" name=""/>
        <dsp:cNvSpPr/>
      </dsp:nvSpPr>
      <dsp:spPr>
        <a:xfrm rot="5400000">
          <a:off x="3654659" y="67517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dsp:txBody>
      <dsp:txXfrm rot="-5400000">
        <a:off x="714916" y="3647327"/>
        <a:ext cx="6510931" cy="5990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E58BC-B301-4DB7-B7CE-72EDDF5B8ACA}">
      <dsp:nvSpPr>
        <dsp:cNvPr id="0" name=""/>
        <dsp:cNvSpPr/>
      </dsp:nvSpPr>
      <dsp:spPr>
        <a:xfrm rot="5400000">
          <a:off x="-153196" y="154745"/>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59007"/>
        <a:ext cx="714915" cy="306392"/>
      </dsp:txXfrm>
    </dsp:sp>
    <dsp:sp modelId="{EB1EFB12-025F-4CA7-8E4C-4E202945AA1A}">
      <dsp:nvSpPr>
        <dsp:cNvPr id="0" name=""/>
        <dsp:cNvSpPr/>
      </dsp:nvSpPr>
      <dsp:spPr>
        <a:xfrm rot="5400000">
          <a:off x="3654659" y="-2938194"/>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dsp:txBody>
      <dsp:txXfrm rot="-5400000">
        <a:off x="714916" y="33955"/>
        <a:ext cx="6510931" cy="599038"/>
      </dsp:txXfrm>
    </dsp:sp>
    <dsp:sp modelId="{0500FDC8-65F9-411D-9129-FB6A0B1073F8}">
      <dsp:nvSpPr>
        <dsp:cNvPr id="0" name=""/>
        <dsp:cNvSpPr/>
      </dsp:nvSpPr>
      <dsp:spPr>
        <a:xfrm rot="5400000">
          <a:off x="-153196" y="1058088"/>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dsp:txBody>
      <dsp:txXfrm rot="-5400000">
        <a:off x="1" y="1262350"/>
        <a:ext cx="714915" cy="306392"/>
      </dsp:txXfrm>
    </dsp:sp>
    <dsp:sp modelId="{1D0ACF53-0C81-44F9-A590-206969EABDA9}">
      <dsp:nvSpPr>
        <dsp:cNvPr id="0" name=""/>
        <dsp:cNvSpPr/>
      </dsp:nvSpPr>
      <dsp:spPr>
        <a:xfrm rot="5400000">
          <a:off x="3654659" y="-2034851"/>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dsp:txBody>
      <dsp:txXfrm rot="-5400000">
        <a:off x="714916" y="937298"/>
        <a:ext cx="6510931" cy="599038"/>
      </dsp:txXfrm>
    </dsp:sp>
    <dsp:sp modelId="{AD4BFB48-B380-43B2-A90A-53CA80127A90}">
      <dsp:nvSpPr>
        <dsp:cNvPr id="0" name=""/>
        <dsp:cNvSpPr/>
      </dsp:nvSpPr>
      <dsp:spPr>
        <a:xfrm rot="5400000">
          <a:off x="-153196" y="1961431"/>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dsp:txBody>
      <dsp:txXfrm rot="-5400000">
        <a:off x="1" y="2165693"/>
        <a:ext cx="714915" cy="306392"/>
      </dsp:txXfrm>
    </dsp:sp>
    <dsp:sp modelId="{7E601251-51B1-455F-A77E-6B1C51E51BF9}">
      <dsp:nvSpPr>
        <dsp:cNvPr id="0" name=""/>
        <dsp:cNvSpPr/>
      </dsp:nvSpPr>
      <dsp:spPr>
        <a:xfrm rot="5400000">
          <a:off x="3654659" y="-113150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dsp:txBody>
      <dsp:txXfrm rot="-5400000">
        <a:off x="714916" y="1840641"/>
        <a:ext cx="6510931" cy="599038"/>
      </dsp:txXfrm>
    </dsp:sp>
    <dsp:sp modelId="{B01DBC68-361B-45DF-9E14-3C492EA39FBC}">
      <dsp:nvSpPr>
        <dsp:cNvPr id="0" name=""/>
        <dsp:cNvSpPr/>
      </dsp:nvSpPr>
      <dsp:spPr>
        <a:xfrm rot="5400000">
          <a:off x="-153196" y="2864774"/>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dsp:txBody>
      <dsp:txXfrm rot="-5400000">
        <a:off x="1" y="3069036"/>
        <a:ext cx="714915" cy="306392"/>
      </dsp:txXfrm>
    </dsp:sp>
    <dsp:sp modelId="{10DD6CBA-2046-4B1D-AE1E-84BAC830ED18}">
      <dsp:nvSpPr>
        <dsp:cNvPr id="0" name=""/>
        <dsp:cNvSpPr/>
      </dsp:nvSpPr>
      <dsp:spPr>
        <a:xfrm rot="5400000">
          <a:off x="3654659" y="-228165"/>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dsp:txBody>
      <dsp:txXfrm rot="-5400000">
        <a:off x="714916" y="2743984"/>
        <a:ext cx="6510931" cy="599038"/>
      </dsp:txXfrm>
    </dsp:sp>
    <dsp:sp modelId="{DA65896A-89EC-4453-A3E4-1DFE3D9BF95E}">
      <dsp:nvSpPr>
        <dsp:cNvPr id="0" name=""/>
        <dsp:cNvSpPr/>
      </dsp:nvSpPr>
      <dsp:spPr>
        <a:xfrm rot="5400000">
          <a:off x="-153196" y="3768117"/>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dsp:txBody>
      <dsp:txXfrm rot="-5400000">
        <a:off x="1" y="3972379"/>
        <a:ext cx="714915" cy="306392"/>
      </dsp:txXfrm>
    </dsp:sp>
    <dsp:sp modelId="{F40B98F4-A065-48BC-9936-1877769FF18F}">
      <dsp:nvSpPr>
        <dsp:cNvPr id="0" name=""/>
        <dsp:cNvSpPr/>
      </dsp:nvSpPr>
      <dsp:spPr>
        <a:xfrm rot="5400000">
          <a:off x="3654659" y="67517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dsp:txBody>
      <dsp:txXfrm rot="-5400000">
        <a:off x="714916" y="3647327"/>
        <a:ext cx="6510931" cy="59903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E58BC-B301-4DB7-B7CE-72EDDF5B8ACA}">
      <dsp:nvSpPr>
        <dsp:cNvPr id="0" name=""/>
        <dsp:cNvSpPr/>
      </dsp:nvSpPr>
      <dsp:spPr>
        <a:xfrm rot="5400000">
          <a:off x="-153196" y="154745"/>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59007"/>
        <a:ext cx="714915" cy="306392"/>
      </dsp:txXfrm>
    </dsp:sp>
    <dsp:sp modelId="{EB1EFB12-025F-4CA7-8E4C-4E202945AA1A}">
      <dsp:nvSpPr>
        <dsp:cNvPr id="0" name=""/>
        <dsp:cNvSpPr/>
      </dsp:nvSpPr>
      <dsp:spPr>
        <a:xfrm rot="5400000">
          <a:off x="3654659" y="-2938194"/>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dsp:txBody>
      <dsp:txXfrm rot="-5400000">
        <a:off x="714916" y="33955"/>
        <a:ext cx="6510931" cy="599038"/>
      </dsp:txXfrm>
    </dsp:sp>
    <dsp:sp modelId="{0500FDC8-65F9-411D-9129-FB6A0B1073F8}">
      <dsp:nvSpPr>
        <dsp:cNvPr id="0" name=""/>
        <dsp:cNvSpPr/>
      </dsp:nvSpPr>
      <dsp:spPr>
        <a:xfrm rot="5400000">
          <a:off x="-153196" y="1058088"/>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dsp:txBody>
      <dsp:txXfrm rot="-5400000">
        <a:off x="1" y="1262350"/>
        <a:ext cx="714915" cy="306392"/>
      </dsp:txXfrm>
    </dsp:sp>
    <dsp:sp modelId="{1D0ACF53-0C81-44F9-A590-206969EABDA9}">
      <dsp:nvSpPr>
        <dsp:cNvPr id="0" name=""/>
        <dsp:cNvSpPr/>
      </dsp:nvSpPr>
      <dsp:spPr>
        <a:xfrm rot="5400000">
          <a:off x="3654659" y="-2034851"/>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dsp:txBody>
      <dsp:txXfrm rot="-5400000">
        <a:off x="714916" y="937298"/>
        <a:ext cx="6510931" cy="599038"/>
      </dsp:txXfrm>
    </dsp:sp>
    <dsp:sp modelId="{AD4BFB48-B380-43B2-A90A-53CA80127A90}">
      <dsp:nvSpPr>
        <dsp:cNvPr id="0" name=""/>
        <dsp:cNvSpPr/>
      </dsp:nvSpPr>
      <dsp:spPr>
        <a:xfrm rot="5400000">
          <a:off x="-153196" y="1961431"/>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dsp:txBody>
      <dsp:txXfrm rot="-5400000">
        <a:off x="1" y="2165693"/>
        <a:ext cx="714915" cy="306392"/>
      </dsp:txXfrm>
    </dsp:sp>
    <dsp:sp modelId="{7E601251-51B1-455F-A77E-6B1C51E51BF9}">
      <dsp:nvSpPr>
        <dsp:cNvPr id="0" name=""/>
        <dsp:cNvSpPr/>
      </dsp:nvSpPr>
      <dsp:spPr>
        <a:xfrm rot="5400000">
          <a:off x="3654659" y="-113150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dsp:txBody>
      <dsp:txXfrm rot="-5400000">
        <a:off x="714916" y="1840641"/>
        <a:ext cx="6510931" cy="599038"/>
      </dsp:txXfrm>
    </dsp:sp>
    <dsp:sp modelId="{B01DBC68-361B-45DF-9E14-3C492EA39FBC}">
      <dsp:nvSpPr>
        <dsp:cNvPr id="0" name=""/>
        <dsp:cNvSpPr/>
      </dsp:nvSpPr>
      <dsp:spPr>
        <a:xfrm rot="5400000">
          <a:off x="-153196" y="2864774"/>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dsp:txBody>
      <dsp:txXfrm rot="-5400000">
        <a:off x="1" y="3069036"/>
        <a:ext cx="714915" cy="306392"/>
      </dsp:txXfrm>
    </dsp:sp>
    <dsp:sp modelId="{10DD6CBA-2046-4B1D-AE1E-84BAC830ED18}">
      <dsp:nvSpPr>
        <dsp:cNvPr id="0" name=""/>
        <dsp:cNvSpPr/>
      </dsp:nvSpPr>
      <dsp:spPr>
        <a:xfrm rot="5400000">
          <a:off x="3654659" y="-228165"/>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dsp:txBody>
      <dsp:txXfrm rot="-5400000">
        <a:off x="714916" y="2743984"/>
        <a:ext cx="6510931" cy="599038"/>
      </dsp:txXfrm>
    </dsp:sp>
    <dsp:sp modelId="{DA65896A-89EC-4453-A3E4-1DFE3D9BF95E}">
      <dsp:nvSpPr>
        <dsp:cNvPr id="0" name=""/>
        <dsp:cNvSpPr/>
      </dsp:nvSpPr>
      <dsp:spPr>
        <a:xfrm rot="5400000">
          <a:off x="-153196" y="3768117"/>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dsp:txBody>
      <dsp:txXfrm rot="-5400000">
        <a:off x="1" y="3972379"/>
        <a:ext cx="714915" cy="306392"/>
      </dsp:txXfrm>
    </dsp:sp>
    <dsp:sp modelId="{F40B98F4-A065-48BC-9936-1877769FF18F}">
      <dsp:nvSpPr>
        <dsp:cNvPr id="0" name=""/>
        <dsp:cNvSpPr/>
      </dsp:nvSpPr>
      <dsp:spPr>
        <a:xfrm rot="5400000">
          <a:off x="3654659" y="67517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dsp:txBody>
      <dsp:txXfrm rot="-5400000">
        <a:off x="714916" y="3647327"/>
        <a:ext cx="6510931" cy="59903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E58BC-B301-4DB7-B7CE-72EDDF5B8ACA}">
      <dsp:nvSpPr>
        <dsp:cNvPr id="0" name=""/>
        <dsp:cNvSpPr/>
      </dsp:nvSpPr>
      <dsp:spPr>
        <a:xfrm rot="5400000">
          <a:off x="-153196" y="154745"/>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dsp:txBody>
      <dsp:txXfrm rot="-5400000">
        <a:off x="1" y="359007"/>
        <a:ext cx="714915" cy="306392"/>
      </dsp:txXfrm>
    </dsp:sp>
    <dsp:sp modelId="{EB1EFB12-025F-4CA7-8E4C-4E202945AA1A}">
      <dsp:nvSpPr>
        <dsp:cNvPr id="0" name=""/>
        <dsp:cNvSpPr/>
      </dsp:nvSpPr>
      <dsp:spPr>
        <a:xfrm rot="5400000">
          <a:off x="3654659" y="-2938194"/>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dsp:txBody>
      <dsp:txXfrm rot="-5400000">
        <a:off x="714916" y="33955"/>
        <a:ext cx="6510931" cy="599038"/>
      </dsp:txXfrm>
    </dsp:sp>
    <dsp:sp modelId="{0500FDC8-65F9-411D-9129-FB6A0B1073F8}">
      <dsp:nvSpPr>
        <dsp:cNvPr id="0" name=""/>
        <dsp:cNvSpPr/>
      </dsp:nvSpPr>
      <dsp:spPr>
        <a:xfrm rot="5400000">
          <a:off x="-153196" y="1058088"/>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dsp:txBody>
      <dsp:txXfrm rot="-5400000">
        <a:off x="1" y="1262350"/>
        <a:ext cx="714915" cy="306392"/>
      </dsp:txXfrm>
    </dsp:sp>
    <dsp:sp modelId="{1D0ACF53-0C81-44F9-A590-206969EABDA9}">
      <dsp:nvSpPr>
        <dsp:cNvPr id="0" name=""/>
        <dsp:cNvSpPr/>
      </dsp:nvSpPr>
      <dsp:spPr>
        <a:xfrm rot="5400000">
          <a:off x="3654659" y="-2034851"/>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dsp:txBody>
      <dsp:txXfrm rot="-5400000">
        <a:off x="714916" y="937298"/>
        <a:ext cx="6510931" cy="599038"/>
      </dsp:txXfrm>
    </dsp:sp>
    <dsp:sp modelId="{AD4BFB48-B380-43B2-A90A-53CA80127A90}">
      <dsp:nvSpPr>
        <dsp:cNvPr id="0" name=""/>
        <dsp:cNvSpPr/>
      </dsp:nvSpPr>
      <dsp:spPr>
        <a:xfrm rot="5400000">
          <a:off x="-153196" y="1961431"/>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dsp:txBody>
      <dsp:txXfrm rot="-5400000">
        <a:off x="1" y="2165693"/>
        <a:ext cx="714915" cy="306392"/>
      </dsp:txXfrm>
    </dsp:sp>
    <dsp:sp modelId="{7E601251-51B1-455F-A77E-6B1C51E51BF9}">
      <dsp:nvSpPr>
        <dsp:cNvPr id="0" name=""/>
        <dsp:cNvSpPr/>
      </dsp:nvSpPr>
      <dsp:spPr>
        <a:xfrm rot="5400000">
          <a:off x="3654659" y="-113150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dsp:txBody>
      <dsp:txXfrm rot="-5400000">
        <a:off x="714916" y="1840641"/>
        <a:ext cx="6510931" cy="599038"/>
      </dsp:txXfrm>
    </dsp:sp>
    <dsp:sp modelId="{B01DBC68-361B-45DF-9E14-3C492EA39FBC}">
      <dsp:nvSpPr>
        <dsp:cNvPr id="0" name=""/>
        <dsp:cNvSpPr/>
      </dsp:nvSpPr>
      <dsp:spPr>
        <a:xfrm rot="5400000">
          <a:off x="-153196" y="2864774"/>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dsp:txBody>
      <dsp:txXfrm rot="-5400000">
        <a:off x="1" y="3069036"/>
        <a:ext cx="714915" cy="306392"/>
      </dsp:txXfrm>
    </dsp:sp>
    <dsp:sp modelId="{10DD6CBA-2046-4B1D-AE1E-84BAC830ED18}">
      <dsp:nvSpPr>
        <dsp:cNvPr id="0" name=""/>
        <dsp:cNvSpPr/>
      </dsp:nvSpPr>
      <dsp:spPr>
        <a:xfrm rot="5400000">
          <a:off x="3654659" y="-228165"/>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dsp:txBody>
      <dsp:txXfrm rot="-5400000">
        <a:off x="714916" y="2743984"/>
        <a:ext cx="6510931" cy="599038"/>
      </dsp:txXfrm>
    </dsp:sp>
    <dsp:sp modelId="{DA65896A-89EC-4453-A3E4-1DFE3D9BF95E}">
      <dsp:nvSpPr>
        <dsp:cNvPr id="0" name=""/>
        <dsp:cNvSpPr/>
      </dsp:nvSpPr>
      <dsp:spPr>
        <a:xfrm rot="5400000">
          <a:off x="-153196" y="3768117"/>
          <a:ext cx="1021307" cy="714915"/>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dsp:txBody>
      <dsp:txXfrm rot="-5400000">
        <a:off x="1" y="3972379"/>
        <a:ext cx="714915" cy="306392"/>
      </dsp:txXfrm>
    </dsp:sp>
    <dsp:sp modelId="{F40B98F4-A065-48BC-9936-1877769FF18F}">
      <dsp:nvSpPr>
        <dsp:cNvPr id="0" name=""/>
        <dsp:cNvSpPr/>
      </dsp:nvSpPr>
      <dsp:spPr>
        <a:xfrm rot="5400000">
          <a:off x="3654659" y="675178"/>
          <a:ext cx="663850" cy="6543337"/>
        </a:xfrm>
        <a:prstGeom prst="round2Same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dsp:txBody>
      <dsp:txXfrm rot="-5400000">
        <a:off x="714916" y="3647327"/>
        <a:ext cx="6510931" cy="59903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847F9-F49C-4035-89A6-A996CEE7087F}" type="datetimeFigureOut">
              <a:rPr lang="en-US" smtClean="0"/>
              <a:t>9/10/2021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68D718-00CC-4B56-9740-098ADCCB3C90}" type="slidenum">
              <a:rPr lang="en-US" smtClean="0"/>
              <a:t>‹#›</a:t>
            </a:fld>
            <a:endParaRPr lang="en-US"/>
          </a:p>
        </p:txBody>
      </p:sp>
    </p:spTree>
    <p:extLst>
      <p:ext uri="{BB962C8B-B14F-4D97-AF65-F5344CB8AC3E}">
        <p14:creationId xmlns:p14="http://schemas.microsoft.com/office/powerpoint/2010/main" val="3955477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ixabay.com/service/licens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ixabay.com/service/licens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pixabay.com/service/license/"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hiclipart.com/submit"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mailto:hiclipart@gmail.com?body=%0D%0A%0D%0A------------------------------------------------------------%0D%0AReferer-URL:https://www.hiclipart.com/free-transparent-background-png-clipart-ntzxq"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pixabay.com/service/licens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ixabay.com/service/licens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s://www.hiclipart.com/submit" TargetMode="External"/><Relationship Id="rId2" Type="http://schemas.openxmlformats.org/officeDocument/2006/relationships/slide" Target="../slides/slide93.xml"/><Relationship Id="rId1" Type="http://schemas.openxmlformats.org/officeDocument/2006/relationships/notesMaster" Target="../notesMasters/notesMaster1.xml"/><Relationship Id="rId4" Type="http://schemas.openxmlformats.org/officeDocument/2006/relationships/hyperlink" Target="mailto:hiclipart@gmail.com?body=%0D%0A%0D%0A------------------------------------------------------------%0D%0AReferer-URL:https://www.hiclipart.com/free-transparent-background-png-clipart-ntzxq" TargetMode="Externa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pixabay.com/nl/service/license/"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1874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https://pixabay.com/nl/illustrations/traffic-cone-aandacht-1027881/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9854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https://pixabay.com/nl/illustrations/idee-reactie-verlichting-wijsheid-1026393/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1101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https://pixabay.com/nl/illustrations/mannen-3d-model-ge%C3%AFsoleerd-3d-2322819/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81428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https://pixabay.com/nl/illustrations/idee-reactie-verlichting-wijsheid-1026393/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5293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https://pixabay.com/nl/illustrations/mannen-3d-model-ge%C3%AFsoleerd-3d-2322819/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7231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https://pixabay.com/nl/illustrations/idee-reactie-verlichting-wijsheid-1026393/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0904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https://pixabay.com/nl/illustrations/duim-misschien-onbeslist-twijfel-1015299/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29894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https://pixabay.com/nl/illustrations/idee-reactie-verlichting-wijsheid-1026393/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72709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https://pixabay.com/nl/illustrations/fax-blanke-man-3d-model-ge%C3%AFsoleerd-1889012/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2483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https://pixabay.com/nl/illustrations/fax-blanke-man-3d-model-ge%C3%AFsoleerd-1889012/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2843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https://pixabay.com/nl/illustrations/vraagteken-vraag-reactie-1019820/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fld id="{1F68D718-00CC-4B56-9740-098ADCCB3C90}" type="slidenum">
              <a:rPr lang="en-US" smtClean="0"/>
              <a:t>2</a:t>
            </a:fld>
            <a:endParaRPr lang="en-US"/>
          </a:p>
        </p:txBody>
      </p:sp>
    </p:spTree>
    <p:extLst>
      <p:ext uri="{BB962C8B-B14F-4D97-AF65-F5344CB8AC3E}">
        <p14:creationId xmlns:p14="http://schemas.microsoft.com/office/powerpoint/2010/main" val="925082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https://pixabay.com/nl/illustrations/fax-blanke-man-3d-model-ge%C3%AFsoleerd-1889012/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18020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https://pixabay.com/nl/illustrations/idee-reactie-verlichting-wijsheid-1026393/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8395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https://pixabay.com/nl/illustrations/fax-blanke-man-3d-model-ge%C3%AFsoleerd-1889012/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83635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https://pixabay.com/nl/illustrations/downloaden-succesvolle-teek-1002802/</a:t>
            </a:r>
          </a:p>
          <a:p>
            <a:r>
              <a:rPr lang="en-US" dirty="0"/>
              <a:t>https://pixabay.com/nl/illustrations/dicht-annuleren-cross-rood-1013750/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41387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https://pixabay.com/nl/illustrations/downloaden-succesvolle-teek-1002802/</a:t>
            </a:r>
          </a:p>
          <a:p>
            <a:r>
              <a:rPr lang="en-US" dirty="0"/>
              <a:t>https://pixabay.com/nl/illustrations/dicht-annuleren-cross-rood-1013750/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4593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https://pixabay.com/nl/illustrations/downloaden-succesvolle-teek-1002802/</a:t>
            </a:r>
          </a:p>
          <a:p>
            <a:r>
              <a:rPr lang="en-US" dirty="0"/>
              <a:t>https://pixabay.com/nl/illustrations/dicht-annuleren-cross-rood-1013750/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9030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https://pixabay.com/nl/illustrations/downloaden-succesvolle-teek-1002802/</a:t>
            </a:r>
          </a:p>
          <a:p>
            <a:r>
              <a:rPr lang="en-US" dirty="0"/>
              <a:t>https://pixabay.com/nl/illustrations/dicht-annuleren-cross-rood-1013750/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16930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https://pixabay.com/nl/illustrations/stop-bevattende-straatnaambord-1013732/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768526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https://pixabay.com/nl/illustrations/controlelijst-overzicht-teek-ok-2320130/</a:t>
            </a:r>
          </a:p>
          <a:p>
            <a:r>
              <a:rPr lang="en-US" dirty="0"/>
              <a:t>https://pixabay.com/nl/illustrations/mannen-3d-model-ge%C3%AFsoleerd-3d-2339841/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9358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https://pixabay.com/nl/vectors/annuleren-afbreken-verwijderen-297373/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r>
              <a:rPr lang="nl-NL" dirty="0"/>
              <a:t>Vrij voor commercieel gebruik</a:t>
            </a:r>
            <a:br>
              <a:rPr lang="nl-NL" dirty="0"/>
            </a:br>
            <a:r>
              <a:rPr lang="nl-NL" dirty="0"/>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29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6642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https://pitt.libguides.com/managedata#:~:text=There%20are%20a%20host%20of%20reasons%20why%20research%20data%20management%20is%20important%3A&amp;text=Research%20data%20management%20saves%20time,to%20validate%20and%20replicate%20findings.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https://pixabay.com/illustrations/exclamation-point-punctuation-marks-5848806/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dirty="0" err="1">
                <a:solidFill>
                  <a:srgbClr val="636363"/>
                </a:solidFill>
                <a:effectLst/>
                <a:latin typeface="Open Sans"/>
                <a:hlinkClick r:id="rId3"/>
              </a:rPr>
              <a:t>Pixabay</a:t>
            </a:r>
            <a:r>
              <a:rPr lang="en-US" b="0" i="0" u="sng" dirty="0">
                <a:solidFill>
                  <a:srgbClr val="636363"/>
                </a:solidFill>
                <a:effectLst/>
                <a:latin typeface="Open Sans"/>
                <a:hlinkClick r:id="rId3"/>
              </a:rPr>
              <a:t> License</a:t>
            </a:r>
            <a:endParaRPr lang="en-US"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91B26"/>
                </a:solidFill>
                <a:effectLst/>
                <a:latin typeface="Open Sans"/>
              </a:rPr>
              <a:t>Free for commercial use</a:t>
            </a:r>
            <a:br>
              <a:rPr lang="en-US" b="0" i="0" dirty="0">
                <a:solidFill>
                  <a:srgbClr val="191B26"/>
                </a:solidFill>
                <a:effectLst/>
                <a:latin typeface="Open Sans"/>
              </a:rPr>
            </a:br>
            <a:r>
              <a:rPr lang="en-US" b="0" i="0" dirty="0">
                <a:solidFill>
                  <a:srgbClr val="191B26"/>
                </a:solidFill>
                <a:effectLst/>
                <a:latin typeface="Open Sans"/>
              </a:rPr>
              <a:t>No attribution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6233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https://pixabay.com/nl/vectors/annuleren-afbreken-verwijderen-297373/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r>
              <a:rPr lang="nl-NL" dirty="0"/>
              <a:t>Vrij voor commercieel gebruik</a:t>
            </a:r>
            <a:br>
              <a:rPr lang="nl-NL" dirty="0"/>
            </a:br>
            <a:r>
              <a:rPr lang="nl-NL" dirty="0"/>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0173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https://pixabay.com/nl/illustrations/traffic-cone-aandacht-1027881/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191B26"/>
                </a:solidFill>
                <a:effectLst/>
                <a:latin typeface="Open Sans"/>
              </a:rPr>
              <a:t>Vrij voor commercieel gebruik</a:t>
            </a:r>
            <a:br>
              <a:rPr lang="nl-NL" b="0" i="0" dirty="0">
                <a:solidFill>
                  <a:srgbClr val="191B26"/>
                </a:solidFill>
                <a:effectLst/>
                <a:latin typeface="Open Sans"/>
              </a:rPr>
            </a:br>
            <a:r>
              <a:rPr lang="nl-NL" b="0" i="0" dirty="0">
                <a:solidFill>
                  <a:srgbClr val="191B26"/>
                </a:solidFill>
                <a:effectLst/>
                <a:latin typeface="Open San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84220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https://pixabay.com/nl/vectors/annuleren-afbreken-verwijderen-297373/</a:t>
            </a:r>
          </a:p>
          <a:p>
            <a:r>
              <a:rPr lang="en-US" dirty="0"/>
              <a:t>https://pixabay.com/nl/illustrations/gevangen-gevangenis-chain-metaal-1013600/</a:t>
            </a:r>
            <a:endParaRPr lang="nl-NL"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r>
              <a:rPr lang="nl-NL" dirty="0"/>
              <a:t>Vrij voor commercieel gebruik</a:t>
            </a:r>
            <a:br>
              <a:rPr lang="nl-NL" dirty="0"/>
            </a:br>
            <a:r>
              <a:rPr lang="nl-NL" dirty="0"/>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880483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https://pixabay.com/nl/vectors/annuleren-afbreken-verwijderen-297373/</a:t>
            </a:r>
          </a:p>
          <a:p>
            <a:r>
              <a:rPr lang="en-US" dirty="0"/>
              <a:t>https://pixabay.com/nl/illustrations/gevangen-gevangenis-chain-metaal-1013600/</a:t>
            </a:r>
            <a:endParaRPr lang="nl-NL"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r>
              <a:rPr lang="nl-NL" dirty="0"/>
              <a:t>Vrij voor commercieel gebruik</a:t>
            </a:r>
            <a:br>
              <a:rPr lang="nl-NL" dirty="0"/>
            </a:br>
            <a:r>
              <a:rPr lang="nl-NL" dirty="0"/>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231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https://pixabay.com/nl/illustrations/ja-no-misschien-controlelijst-kans-1015483/</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r>
              <a:rPr lang="nl-NL" dirty="0"/>
              <a:t>Vrij voor commercieel gebruik</a:t>
            </a:r>
            <a:br>
              <a:rPr lang="nl-NL" dirty="0"/>
            </a:br>
            <a:r>
              <a:rPr lang="nl-NL" dirty="0"/>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75670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https://pixabay.com/nl/vectors/amsterdam-nederland-huizen-straat-4167026/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https://pixabay.com/nl/photos/amerikaanse-boeken-dozen-vak-1209605/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u="sng" dirty="0" err="1">
                <a:solidFill>
                  <a:srgbClr val="636363"/>
                </a:solidFill>
                <a:effectLst/>
                <a:latin typeface="Open Sans"/>
                <a:hlinkClick r:id="rId3"/>
              </a:rPr>
              <a:t>Pixabay</a:t>
            </a:r>
            <a:r>
              <a:rPr lang="nl-NL" b="0" i="0" u="sng" dirty="0">
                <a:solidFill>
                  <a:srgbClr val="636363"/>
                </a:solidFill>
                <a:effectLst/>
                <a:latin typeface="Open Sans"/>
                <a:hlinkClick r:id="rId3"/>
              </a:rPr>
              <a:t> License</a:t>
            </a:r>
            <a:endParaRPr lang="nl-NL" b="0" i="0" u="sng" dirty="0">
              <a:solidFill>
                <a:srgbClr val="636363"/>
              </a:solidFill>
              <a:effectLst/>
              <a:latin typeface="Open Sans"/>
            </a:endParaRPr>
          </a:p>
          <a:p>
            <a:r>
              <a:rPr lang="nl-NL" dirty="0"/>
              <a:t>Vrij voor commercieel gebruik</a:t>
            </a:r>
            <a:br>
              <a:rPr lang="nl-NL" dirty="0"/>
            </a:br>
            <a:r>
              <a:rPr lang="nl-NL" dirty="0"/>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94383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9140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99588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https://images.nrc.nl/a2W1ogo52lbrzs8SwANmXXCK-nA=/1920x/smart/filters:no_upscale():strip_icc()/s3/static.nrc.nl/liveblog/files/2021/03/web-2503binollongrentekst.jpg</a:t>
            </a:r>
          </a:p>
          <a:p>
            <a:r>
              <a:rPr lang="en-US" dirty="0"/>
              <a:t>https://pixabay.com/nl/illustrations/vraagtekens-interpunctie-symbool-2215/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49905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https://pixabay.com/illustrations/fear-risk-horror-dangerous-creepy-1027574/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39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6000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https://pitt.libguides.com/managedata#:~:text=There%20are%20a%20host%20of%20reasons%20why%20research%20data%20management%20is%20important%3A&amp;text=Research%20data%20management%20saves%20time,to%20validate%20and%20replicate%20findings.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https://pixabay.com/illustrations/exclamation-point-punctuation-marks-5848806/</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https://pixabay.com/illustrations/virus-isolated-corona-coronavirus-4930122/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dirty="0" err="1">
                <a:solidFill>
                  <a:srgbClr val="636363"/>
                </a:solidFill>
                <a:effectLst/>
                <a:latin typeface="Open Sans"/>
                <a:hlinkClick r:id="rId3"/>
              </a:rPr>
              <a:t>Pixabay</a:t>
            </a:r>
            <a:r>
              <a:rPr lang="en-US" b="0" i="0" u="sng" dirty="0">
                <a:solidFill>
                  <a:srgbClr val="636363"/>
                </a:solidFill>
                <a:effectLst/>
                <a:latin typeface="Open Sans"/>
                <a:hlinkClick r:id="rId3"/>
              </a:rPr>
              <a:t> License</a:t>
            </a:r>
            <a:endParaRPr lang="en-US"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91B26"/>
                </a:solidFill>
                <a:effectLst/>
                <a:latin typeface="Open Sans"/>
              </a:rPr>
              <a:t>Free for commercial use</a:t>
            </a:r>
            <a:br>
              <a:rPr lang="en-US" b="0" i="0" dirty="0">
                <a:solidFill>
                  <a:srgbClr val="191B26"/>
                </a:solidFill>
                <a:effectLst/>
                <a:latin typeface="Open Sans"/>
              </a:rPr>
            </a:br>
            <a:r>
              <a:rPr lang="en-US" b="0" i="0" dirty="0">
                <a:solidFill>
                  <a:srgbClr val="191B26"/>
                </a:solidFill>
                <a:effectLst/>
                <a:latin typeface="Open Sans"/>
              </a:rPr>
              <a:t>No attribution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72664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29329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42104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29329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91427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925851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42104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04649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https://pixabay.com/nl/illustrations/vraagtekens-interpunctie-symbool-2215/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80906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https://pixabay.com/nl/illustrations/vraagtekens-interpunctie-symbool-2215/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74026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https://pixabay.com/nl/illustrations/cake-sierlijke-versieren-gebakjes-2065039/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49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2985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https://pixabay.com/nl/illustrations/het-werk-studie-slaap-stress-1015501/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rgbClr val="636363"/>
              </a:solidFill>
              <a:effectLst/>
              <a:latin typeface="Open Sans"/>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dirty="0" err="1">
                <a:solidFill>
                  <a:srgbClr val="636363"/>
                </a:solidFill>
                <a:effectLst/>
                <a:latin typeface="Open Sans"/>
                <a:hlinkClick r:id="rId3"/>
              </a:rPr>
              <a:t>Pixabay</a:t>
            </a:r>
            <a:r>
              <a:rPr lang="en-US" b="0" i="0" u="sng" dirty="0">
                <a:solidFill>
                  <a:srgbClr val="636363"/>
                </a:solidFill>
                <a:effectLst/>
                <a:latin typeface="Open Sans"/>
                <a:hlinkClick r:id="rId3"/>
              </a:rPr>
              <a:t> License</a:t>
            </a:r>
            <a:endParaRPr lang="en-US"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91B26"/>
                </a:solidFill>
                <a:effectLst/>
                <a:latin typeface="Open Sans"/>
              </a:rPr>
              <a:t>Free for commercial use</a:t>
            </a:r>
            <a:br>
              <a:rPr lang="en-US" b="0" i="0" dirty="0">
                <a:solidFill>
                  <a:srgbClr val="191B26"/>
                </a:solidFill>
                <a:effectLst/>
                <a:latin typeface="Open Sans"/>
              </a:rPr>
            </a:br>
            <a:r>
              <a:rPr lang="en-US" b="0" i="0" dirty="0">
                <a:solidFill>
                  <a:srgbClr val="191B26"/>
                </a:solidFill>
                <a:effectLst/>
                <a:latin typeface="Open Sans"/>
              </a:rPr>
              <a:t>No attribution required</a:t>
            </a:r>
          </a:p>
          <a:p>
            <a:endParaRPr lang="en-US" dirty="0"/>
          </a:p>
        </p:txBody>
      </p:sp>
      <p:sp>
        <p:nvSpPr>
          <p:cNvPr id="4" name="Slide Number Placeholder 3"/>
          <p:cNvSpPr>
            <a:spLocks noGrp="1"/>
          </p:cNvSpPr>
          <p:nvPr>
            <p:ph type="sldNum" sz="quarter" idx="5"/>
          </p:nvPr>
        </p:nvSpPr>
        <p:spPr/>
        <p:txBody>
          <a:bodyPr/>
          <a:lstStyle/>
          <a:p>
            <a:fld id="{1F68D718-00CC-4B56-9740-098ADCCB3C90}" type="slidenum">
              <a:rPr lang="en-US" smtClean="0"/>
              <a:t>5</a:t>
            </a:fld>
            <a:endParaRPr lang="en-US"/>
          </a:p>
        </p:txBody>
      </p:sp>
    </p:spTree>
    <p:extLst>
      <p:ext uri="{BB962C8B-B14F-4D97-AF65-F5344CB8AC3E}">
        <p14:creationId xmlns:p14="http://schemas.microsoft.com/office/powerpoint/2010/main" val="38135046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https://pixabay.com/nl/vectors/programmeur-programmering-code-1653351/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73532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https://pixabay.com/nl/illustrations/blanke-man-3d-model-ge%C3%AFsoleerd-3d-1992582/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52547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https://pixabay.com/nl/illustrations/blanke-man-3d-model-ge%C3%AFsoleerd-3d-1992581/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94476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https://pixabay.com/nl/illustrations/controlelijst-klembord-vragenlijst-1622517/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97908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None/>
            </a:pPr>
            <a:r>
              <a:rPr lang="en-US" b="0" i="0" dirty="0">
                <a:solidFill>
                  <a:srgbClr val="363F48"/>
                </a:solidFill>
                <a:effectLst/>
                <a:latin typeface="Open Sans"/>
              </a:rPr>
              <a:t>https://www.hiclipart.com/free-transparent-background-png-clipart-yioxp</a:t>
            </a:r>
          </a:p>
          <a:p>
            <a:pPr algn="l">
              <a:buFont typeface="Arial" panose="020B0604020202020204" pitchFamily="34" charset="0"/>
              <a:buNone/>
            </a:pPr>
            <a:endParaRPr lang="en-US" b="0" i="0" dirty="0">
              <a:solidFill>
                <a:srgbClr val="363F48"/>
              </a:solidFill>
              <a:effectLst/>
              <a:latin typeface="Open Sans"/>
            </a:endParaRPr>
          </a:p>
          <a:p>
            <a:pPr algn="l"/>
            <a:r>
              <a:rPr lang="en-US" b="0" i="0" dirty="0" err="1">
                <a:solidFill>
                  <a:srgbClr val="666666"/>
                </a:solidFill>
                <a:effectLst/>
                <a:latin typeface="roboto"/>
              </a:rPr>
              <a:t>HiClipart</a:t>
            </a:r>
            <a:r>
              <a:rPr lang="en-US" b="0" i="0" dirty="0">
                <a:solidFill>
                  <a:srgbClr val="666666"/>
                </a:solidFill>
                <a:effectLst/>
                <a:latin typeface="roboto"/>
              </a:rPr>
              <a:t> is an open community for users to </a:t>
            </a:r>
            <a:r>
              <a:rPr lang="en-US" b="0" i="0" u="sng" dirty="0">
                <a:solidFill>
                  <a:srgbClr val="00748E"/>
                </a:solidFill>
                <a:effectLst/>
                <a:latin typeface="roboto"/>
                <a:hlinkClick r:id="rId3"/>
              </a:rPr>
              <a:t>share PNG images</a:t>
            </a:r>
            <a:r>
              <a:rPr lang="en-US" b="0" i="0" dirty="0">
                <a:solidFill>
                  <a:srgbClr val="666666"/>
                </a:solidFill>
                <a:effectLst/>
                <a:latin typeface="roboto"/>
              </a:rPr>
              <a:t>, all PNG </a:t>
            </a:r>
            <a:r>
              <a:rPr lang="en-US" b="0" i="0" dirty="0" err="1">
                <a:solidFill>
                  <a:srgbClr val="666666"/>
                </a:solidFill>
                <a:effectLst/>
                <a:latin typeface="roboto"/>
              </a:rPr>
              <a:t>cliparts</a:t>
            </a:r>
            <a:r>
              <a:rPr lang="en-US" b="0" i="0" dirty="0">
                <a:solidFill>
                  <a:srgbClr val="666666"/>
                </a:solidFill>
                <a:effectLst/>
                <a:latin typeface="roboto"/>
              </a:rPr>
              <a:t> in </a:t>
            </a:r>
            <a:r>
              <a:rPr lang="en-US" b="0" i="0" dirty="0" err="1">
                <a:solidFill>
                  <a:srgbClr val="666666"/>
                </a:solidFill>
                <a:effectLst/>
                <a:latin typeface="roboto"/>
              </a:rPr>
              <a:t>HiClipart</a:t>
            </a:r>
            <a:r>
              <a:rPr lang="en-US" b="0" i="0" dirty="0">
                <a:solidFill>
                  <a:srgbClr val="666666"/>
                </a:solidFill>
                <a:effectLst/>
                <a:latin typeface="roboto"/>
              </a:rPr>
              <a:t> are for Non-Commercial Use, no attribution required. If you are the author and find this PNG is shared without your </a:t>
            </a:r>
            <a:r>
              <a:rPr lang="en-US" b="0" i="0" dirty="0" err="1">
                <a:solidFill>
                  <a:srgbClr val="666666"/>
                </a:solidFill>
                <a:effectLst/>
                <a:latin typeface="roboto"/>
              </a:rPr>
              <a:t>permisson</a:t>
            </a:r>
            <a:r>
              <a:rPr lang="en-US" b="0" i="0" dirty="0">
                <a:solidFill>
                  <a:srgbClr val="666666"/>
                </a:solidFill>
                <a:effectLst/>
                <a:latin typeface="roboto"/>
              </a:rPr>
              <a:t>, DMCA report please </a:t>
            </a:r>
            <a:r>
              <a:rPr lang="en-US" b="0" i="0" u="sng" dirty="0">
                <a:solidFill>
                  <a:srgbClr val="00748E"/>
                </a:solidFill>
                <a:effectLst/>
                <a:latin typeface="roboto"/>
                <a:hlinkClick r:id="rId4"/>
              </a:rPr>
              <a:t>Contact Us</a:t>
            </a:r>
            <a:r>
              <a:rPr lang="en-US" b="0" i="0" dirty="0">
                <a:solidFill>
                  <a:srgbClr val="666666"/>
                </a:solidFill>
                <a:effectLst/>
                <a:latin typeface="roboto"/>
              </a:rPr>
              <a:t>.</a:t>
            </a:r>
          </a:p>
          <a:p>
            <a:pPr algn="l">
              <a:buFont typeface="Arial" panose="020B0604020202020204" pitchFamily="34" charset="0"/>
              <a:buNone/>
            </a:pPr>
            <a:endParaRPr lang="en-US" b="0" i="0" dirty="0">
              <a:solidFill>
                <a:srgbClr val="363F48"/>
              </a:solidFill>
              <a:effectLst/>
              <a:latin typeface="Open San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89119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https://pixabay.com/nl/illustrations/koken-cafe-cappuccino-2065153/</a:t>
            </a:r>
          </a:p>
          <a:p>
            <a:r>
              <a:rPr lang="en-US" dirty="0"/>
              <a:t>https://pixabay.com/nl/illustrations/blanke-man-3d-model-ge%C3%AFsoleerd-3d-1992594/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80333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Https://pixabay.com/nl/illustrations/regen-triest-rouw-slecht-weer-1013940/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027525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Https://pixabay.com/nl/illustrations/regen-triest-rouw-slecht-weer-1013940/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3512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58105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59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9947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https://pixabay.com/illustrations/exclamation-point-punctuation-marks-5848806/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dirty="0" err="1">
                <a:solidFill>
                  <a:srgbClr val="636363"/>
                </a:solidFill>
                <a:effectLst/>
                <a:latin typeface="Open Sans"/>
                <a:hlinkClick r:id="rId3"/>
              </a:rPr>
              <a:t>Pixabay</a:t>
            </a:r>
            <a:r>
              <a:rPr lang="en-US" b="0" i="0" u="sng" dirty="0">
                <a:solidFill>
                  <a:srgbClr val="636363"/>
                </a:solidFill>
                <a:effectLst/>
                <a:latin typeface="Open Sans"/>
                <a:hlinkClick r:id="rId3"/>
              </a:rPr>
              <a:t> License</a:t>
            </a:r>
            <a:endParaRPr lang="en-US"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91B26"/>
                </a:solidFill>
                <a:effectLst/>
                <a:latin typeface="Open Sans"/>
              </a:rPr>
              <a:t>Free for commercial use</a:t>
            </a:r>
            <a:br>
              <a:rPr lang="en-US" b="0" i="0" dirty="0">
                <a:solidFill>
                  <a:srgbClr val="191B26"/>
                </a:solidFill>
                <a:effectLst/>
                <a:latin typeface="Open Sans"/>
              </a:rPr>
            </a:br>
            <a:r>
              <a:rPr lang="en-US" b="0" i="0" dirty="0">
                <a:solidFill>
                  <a:srgbClr val="191B26"/>
                </a:solidFill>
                <a:effectLst/>
                <a:latin typeface="Open Sans"/>
              </a:rPr>
              <a:t>No attribution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94871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https://pixabay.com/nl/illustrations/puzzel-laatste-deel-deel-2856320/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97513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https://pixabay.com/nl/illustrations/traffic-cone-aandacht-1027881/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fld id="{1F68D718-00CC-4B56-9740-098ADCCB3C90}" type="slidenum">
              <a:rPr lang="en-US" smtClean="0"/>
              <a:t>61</a:t>
            </a:fld>
            <a:endParaRPr lang="en-US"/>
          </a:p>
        </p:txBody>
      </p:sp>
    </p:spTree>
    <p:extLst>
      <p:ext uri="{BB962C8B-B14F-4D97-AF65-F5344CB8AC3E}">
        <p14:creationId xmlns:p14="http://schemas.microsoft.com/office/powerpoint/2010/main" val="15519156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80278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https://pixabay.com/nl/illustrations/tijd-hamster-wheel-geld-gevangen-5443957/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28936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https://pixabay.com/nl/illustrations/idee-reactie-verlichting-wijsheid-1020344/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9735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https://pixabay.com/nl/illustrations/idee-reactie-verlichting-wijsheid-1020344/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99756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374845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https://pixabay.com/illustrations/magnifying-glass-search-to-find-1019982/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17829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43719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https://pixabay.com/nl/photos/rood-mannen-3dman-leestekens-5848807/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69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5769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https://pitt.libguides.com/managedata#:~:text=There%20are%20a%20host%20of%20reasons%20why%20research%20data%20management%20is%20important%3A&amp;text=Research%20data%20management%20saves%20time,to%20validate%20and%20replicate%20findings.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https://pixabay.com/illustrations/exclamation-point-punctuation-marks-5848806/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dirty="0" err="1">
                <a:solidFill>
                  <a:srgbClr val="636363"/>
                </a:solidFill>
                <a:effectLst/>
                <a:latin typeface="Open Sans"/>
                <a:hlinkClick r:id="rId3"/>
              </a:rPr>
              <a:t>Pixabay</a:t>
            </a:r>
            <a:r>
              <a:rPr lang="en-US" b="0" i="0" u="sng" dirty="0">
                <a:solidFill>
                  <a:srgbClr val="636363"/>
                </a:solidFill>
                <a:effectLst/>
                <a:latin typeface="Open Sans"/>
                <a:hlinkClick r:id="rId3"/>
              </a:rPr>
              <a:t> License</a:t>
            </a:r>
            <a:endParaRPr lang="en-US" b="0" i="0" u="sng" dirty="0">
              <a:solidFill>
                <a:srgbClr val="636363"/>
              </a:solidFill>
              <a:effectLst/>
              <a:latin typeface="Open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91B26"/>
                </a:solidFill>
                <a:effectLst/>
                <a:latin typeface="Open Sans"/>
              </a:rPr>
              <a:t>Free for commercial use</a:t>
            </a:r>
            <a:br>
              <a:rPr lang="en-US" b="0" i="0" dirty="0">
                <a:solidFill>
                  <a:srgbClr val="191B26"/>
                </a:solidFill>
                <a:effectLst/>
                <a:latin typeface="Open Sans"/>
              </a:rPr>
            </a:br>
            <a:r>
              <a:rPr lang="en-US" b="0" i="0" dirty="0">
                <a:solidFill>
                  <a:srgbClr val="191B26"/>
                </a:solidFill>
                <a:effectLst/>
                <a:latin typeface="Open Sans"/>
              </a:rPr>
              <a:t>No attribution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37483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https://pixabay.com/nl/photos/rood-mannen-3dman-leestekens-5848807/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17142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https://pixabay.com/nl/photos/rood-mannen-3dman-leestekens-5848807/</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98965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https://pixabay.com/nl/illustrations/downloaden-succesvolle-teek-1002802/</a:t>
            </a:r>
          </a:p>
          <a:p>
            <a:r>
              <a:rPr lang="en-US" dirty="0"/>
              <a:t>https://pixabay.com/nl/illustrations/dicht-annuleren-cross-rood-1013750/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47874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https://pixabay.com/nl/vectors/menigte-sourcing-menigte-volk-154759/</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98953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63624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13043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https://pixabay.com/nl/illustrations/blanke-man-3d-model-ge%C3%AFsoleerd-3d-1816204/</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05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1539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392154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https://pixabay.com/nl/illustrations/vraagteken-vraag-reactie-1026526/</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79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094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77597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22403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51356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724135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166395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https://pixabay.com/nl/illustrations/fax-blanke-man-3d-model-ge%C3%AFsoleerd-1889042/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36188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https://pixabay.com/nl/illustrations/fax-blanke-man-3d-model-ge%C3%AFsoleerd-1889042/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85</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270028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https://pixabay.com/illustrations/monument-thinker-think-force-globe-1027556/</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38813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https://pixabay.com/illustrations/thumbs-up-gut-thumb-high-finger-1026395/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87</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55876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782863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89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2758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812174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https://pixabay.com/nl/illustrations/stop-bevattende-straatnaambord-1013960/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90</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999584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91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52310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https://pixabay.com/nl/illustrations/mannen-3d-model-ge%C3%AFsoleerd-3d-2339836/</a:t>
            </a:r>
          </a:p>
          <a:p>
            <a:r>
              <a:rPr lang="en-US" dirty="0"/>
              <a:t>https://pixabay.com/nl/illustrations/mannen-3d-model-ge%C3%AFsoleerd-3d-2339835/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92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166669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https://libguides.ru.nl/datamanagementEN/dmp</a:t>
            </a:r>
          </a:p>
          <a:p>
            <a:r>
              <a:rPr lang="en-US" dirty="0"/>
              <a:t>https://www.hiclipart.com/free-transparent-background-png-clipart-ntzxq</a:t>
            </a:r>
          </a:p>
          <a:p>
            <a:endParaRPr lang="en-US" dirty="0"/>
          </a:p>
          <a:p>
            <a:pPr algn="l"/>
            <a:r>
              <a:rPr lang="en-US" b="0" i="0" dirty="0" err="1">
                <a:solidFill>
                  <a:srgbClr val="666666"/>
                </a:solidFill>
                <a:effectLst/>
                <a:latin typeface="roboto"/>
              </a:rPr>
              <a:t>HiClipart</a:t>
            </a:r>
            <a:r>
              <a:rPr lang="en-US" b="0" i="0" dirty="0">
                <a:solidFill>
                  <a:srgbClr val="666666"/>
                </a:solidFill>
                <a:effectLst/>
                <a:latin typeface="roboto"/>
              </a:rPr>
              <a:t> is an open community for users to </a:t>
            </a:r>
            <a:r>
              <a:rPr lang="en-US" b="0" i="0" u="sng" dirty="0">
                <a:solidFill>
                  <a:srgbClr val="00748E"/>
                </a:solidFill>
                <a:effectLst/>
                <a:latin typeface="roboto"/>
                <a:hlinkClick r:id="rId3"/>
              </a:rPr>
              <a:t>share PNG images</a:t>
            </a:r>
            <a:r>
              <a:rPr lang="en-US" b="0" i="0" dirty="0">
                <a:solidFill>
                  <a:srgbClr val="666666"/>
                </a:solidFill>
                <a:effectLst/>
                <a:latin typeface="roboto"/>
              </a:rPr>
              <a:t>, all PNG </a:t>
            </a:r>
            <a:r>
              <a:rPr lang="en-US" b="0" i="0" dirty="0" err="1">
                <a:solidFill>
                  <a:srgbClr val="666666"/>
                </a:solidFill>
                <a:effectLst/>
                <a:latin typeface="roboto"/>
              </a:rPr>
              <a:t>cliparts</a:t>
            </a:r>
            <a:r>
              <a:rPr lang="en-US" b="0" i="0" dirty="0">
                <a:solidFill>
                  <a:srgbClr val="666666"/>
                </a:solidFill>
                <a:effectLst/>
                <a:latin typeface="roboto"/>
              </a:rPr>
              <a:t> in </a:t>
            </a:r>
            <a:r>
              <a:rPr lang="en-US" b="0" i="0" dirty="0" err="1">
                <a:solidFill>
                  <a:srgbClr val="666666"/>
                </a:solidFill>
                <a:effectLst/>
                <a:latin typeface="roboto"/>
              </a:rPr>
              <a:t>HiClipart</a:t>
            </a:r>
            <a:r>
              <a:rPr lang="en-US" b="0" i="0" dirty="0">
                <a:solidFill>
                  <a:srgbClr val="666666"/>
                </a:solidFill>
                <a:effectLst/>
                <a:latin typeface="roboto"/>
              </a:rPr>
              <a:t> are for Non-Commercial Use, no attribution required. If you are the author and find this PNG is shared without your </a:t>
            </a:r>
            <a:r>
              <a:rPr lang="en-US" b="0" i="0" dirty="0" err="1">
                <a:solidFill>
                  <a:srgbClr val="666666"/>
                </a:solidFill>
                <a:effectLst/>
                <a:latin typeface="roboto"/>
              </a:rPr>
              <a:t>permisson</a:t>
            </a:r>
            <a:r>
              <a:rPr lang="en-US" b="0" i="0" dirty="0">
                <a:solidFill>
                  <a:srgbClr val="666666"/>
                </a:solidFill>
                <a:effectLst/>
                <a:latin typeface="roboto"/>
              </a:rPr>
              <a:t>, DMCA report please </a:t>
            </a:r>
            <a:r>
              <a:rPr lang="en-US" b="0" i="0" u="sng" dirty="0">
                <a:solidFill>
                  <a:srgbClr val="00748E"/>
                </a:solidFill>
                <a:effectLst/>
                <a:latin typeface="roboto"/>
                <a:hlinkClick r:id="rId4"/>
              </a:rPr>
              <a:t>Contact Us</a:t>
            </a:r>
            <a:r>
              <a:rPr lang="en-US" b="0" i="0" dirty="0">
                <a:solidFill>
                  <a:srgbClr val="666666"/>
                </a:solidFill>
                <a:effectLst/>
                <a:latin typeface="roboto"/>
              </a:rPr>
              <a:t>.</a:t>
            </a:r>
          </a:p>
          <a:p>
            <a:br>
              <a:rPr lang="en-US" b="0" i="0" dirty="0">
                <a:solidFill>
                  <a:srgbClr val="000000"/>
                </a:solidFill>
                <a:effectLst/>
                <a:latin typeface="roboto"/>
              </a:rPr>
            </a:br>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93</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77363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https://pixabay.com/nl/illustrations/visitekaartje-presentatie-1015416/</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err="1">
                <a:solidFill>
                  <a:schemeClr val="tx1"/>
                </a:solidFill>
                <a:effectLst/>
                <a:latin typeface="+mn-lt"/>
                <a:ea typeface="+mn-ea"/>
                <a:cs typeface="+mn-cs"/>
                <a:hlinkClick r:id="rId3"/>
              </a:rPr>
              <a:t>Pixabay</a:t>
            </a:r>
            <a:r>
              <a:rPr lang="nl-NL" sz="1200" b="0" i="0" u="sng" kern="1200" dirty="0">
                <a:solidFill>
                  <a:schemeClr val="tx1"/>
                </a:solidFill>
                <a:effectLst/>
                <a:latin typeface="+mn-lt"/>
                <a:ea typeface="+mn-ea"/>
                <a:cs typeface="+mn-cs"/>
                <a:hlinkClick r:id="rId3"/>
              </a:rPr>
              <a:t> License</a:t>
            </a: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Vrij voor commercieel gebruik</a:t>
            </a:r>
            <a:br>
              <a:rPr lang="nl-NL" sz="1200" b="0" i="0" kern="1200" dirty="0">
                <a:solidFill>
                  <a:schemeClr val="tx1"/>
                </a:solidFill>
                <a:effectLst/>
                <a:latin typeface="+mn-lt"/>
                <a:ea typeface="+mn-ea"/>
                <a:cs typeface="+mn-cs"/>
              </a:rPr>
            </a:br>
            <a:r>
              <a:rPr lang="nl-NL" sz="1200" b="0" i="0" kern="1200" dirty="0">
                <a:solidFill>
                  <a:schemeClr val="tx1"/>
                </a:solidFill>
                <a:effectLst/>
                <a:latin typeface="+mn-lt"/>
                <a:ea typeface="+mn-ea"/>
                <a:cs typeface="+mn-cs"/>
              </a:rPr>
              <a:t>Geen attributie noodzakelijk</a:t>
            </a:r>
          </a:p>
          <a:p>
            <a:endParaRPr lang="en-US" dirty="0"/>
          </a:p>
        </p:txBody>
      </p:sp>
      <p:sp>
        <p:nvSpPr>
          <p:cNvPr id="4" name="Slide Number Placeholder 3"/>
          <p:cNvSpPr>
            <a:spLocks noGrp="1"/>
          </p:cNvSpPr>
          <p:nvPr>
            <p:ph type="sldNum" sz="quarter" idx="5"/>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8AB7A2E1-0EF5-4F6C-A697-A12883C24FF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261" rtl="0" eaLnBrk="1" fontAlgn="auto" latinLnBrk="0" hangingPunct="1">
                <a:lnSpc>
                  <a:spcPct val="100000"/>
                </a:lnSpc>
                <a:spcBef>
                  <a:spcPts val="0"/>
                </a:spcBef>
                <a:spcAft>
                  <a:spcPts val="0"/>
                </a:spcAft>
                <a:buClrTx/>
                <a:buSzTx/>
                <a:buFontTx/>
                <a:buNone/>
                <a:tabLst/>
                <a:defRPr/>
              </a:pPr>
              <a:t>94</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61885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68D718-00CC-4B56-9740-098ADCCB3C90}" type="slidenum">
              <a:rPr lang="en-US" smtClean="0"/>
              <a:t>95</a:t>
            </a:fld>
            <a:endParaRPr lang="en-US"/>
          </a:p>
        </p:txBody>
      </p:sp>
    </p:spTree>
    <p:extLst>
      <p:ext uri="{BB962C8B-B14F-4D97-AF65-F5344CB8AC3E}">
        <p14:creationId xmlns:p14="http://schemas.microsoft.com/office/powerpoint/2010/main" val="3330956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slid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17" name="Text Placeholder 23"/>
          <p:cNvSpPr>
            <a:spLocks noGrp="1"/>
          </p:cNvSpPr>
          <p:nvPr>
            <p:ph type="body" sz="quarter" idx="11" hasCustomPrompt="1"/>
          </p:nvPr>
        </p:nvSpPr>
        <p:spPr>
          <a:xfrm>
            <a:off x="1018464" y="2995057"/>
            <a:ext cx="3692928" cy="594965"/>
          </a:xfrm>
          <a:prstGeom prst="rect">
            <a:avLst/>
          </a:prstGeom>
        </p:spPr>
        <p:txBody>
          <a:bodyPr>
            <a:noAutofit/>
          </a:bodyPr>
          <a:lstStyle>
            <a:lvl1pPr marL="0" indent="0">
              <a:buNone/>
              <a:defRPr sz="4499" b="1" cap="all" baseline="0">
                <a:solidFill>
                  <a:schemeClr val="bg1"/>
                </a:solidFill>
                <a:latin typeface="Arial Narrow" panose="020B0606020202030204" pitchFamily="34" charset="0"/>
              </a:defRPr>
            </a:lvl1pPr>
          </a:lstStyle>
          <a:p>
            <a:pPr lvl="0"/>
            <a:r>
              <a:rPr lang="en-US" dirty="0"/>
              <a:t>TITEL NAAM</a:t>
            </a:r>
          </a:p>
        </p:txBody>
      </p:sp>
      <p:pic>
        <p:nvPicPr>
          <p:cNvPr id="18" name="Afbeelding 17"/>
          <p:cNvPicPr>
            <a:picLocks noChangeAspect="1"/>
          </p:cNvPicPr>
          <p:nvPr userDrawn="1"/>
        </p:nvPicPr>
        <p:blipFill>
          <a:blip r:embed="rId3"/>
          <a:stretch>
            <a:fillRect/>
          </a:stretch>
        </p:blipFill>
        <p:spPr>
          <a:xfrm>
            <a:off x="6803549" y="252143"/>
            <a:ext cx="4558391" cy="5585982"/>
          </a:xfrm>
          <a:prstGeom prst="rect">
            <a:avLst/>
          </a:prstGeom>
        </p:spPr>
      </p:pic>
    </p:spTree>
    <p:extLst>
      <p:ext uri="{BB962C8B-B14F-4D97-AF65-F5344CB8AC3E}">
        <p14:creationId xmlns:p14="http://schemas.microsoft.com/office/powerpoint/2010/main" val="522029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 slid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18" name="Text Placeholder 11"/>
          <p:cNvSpPr>
            <a:spLocks noGrp="1"/>
          </p:cNvSpPr>
          <p:nvPr>
            <p:ph type="body" sz="quarter" idx="16"/>
          </p:nvPr>
        </p:nvSpPr>
        <p:spPr>
          <a:xfrm>
            <a:off x="560730" y="4124326"/>
            <a:ext cx="3957251" cy="2518172"/>
          </a:xfrm>
          <a:prstGeom prst="rect">
            <a:avLst/>
          </a:prstGeom>
          <a:solidFill>
            <a:schemeClr val="tx1"/>
          </a:solidFill>
        </p:spPr>
        <p:txBody>
          <a:bodyPr/>
          <a:lstStyle>
            <a:lvl1pPr marL="0" indent="0">
              <a:buNone/>
              <a:defRPr/>
            </a:lvl1pPr>
          </a:lstStyle>
          <a:p>
            <a:pPr lvl="0"/>
            <a:r>
              <a:rPr lang="en-US"/>
              <a:t>Edit Master text styles</a:t>
            </a:r>
          </a:p>
        </p:txBody>
      </p:sp>
      <p:sp>
        <p:nvSpPr>
          <p:cNvPr id="19" name="Text Placeholder 23"/>
          <p:cNvSpPr>
            <a:spLocks noGrp="1"/>
          </p:cNvSpPr>
          <p:nvPr>
            <p:ph type="body" sz="quarter" idx="17" hasCustomPrompt="1"/>
          </p:nvPr>
        </p:nvSpPr>
        <p:spPr>
          <a:xfrm>
            <a:off x="681841" y="4268100"/>
            <a:ext cx="3692928" cy="594965"/>
          </a:xfrm>
          <a:prstGeom prst="rect">
            <a:avLst/>
          </a:prstGeom>
        </p:spPr>
        <p:txBody>
          <a:bodyPr>
            <a:noAutofit/>
          </a:bodyPr>
          <a:lstStyle>
            <a:lvl1pPr marL="0" indent="0">
              <a:buNone/>
              <a:defRPr sz="3600" cap="all" baseline="0">
                <a:solidFill>
                  <a:schemeClr val="bg1"/>
                </a:solidFill>
                <a:latin typeface="Arial Narrow" panose="020B0606020202030204" pitchFamily="34" charset="0"/>
              </a:defRPr>
            </a:lvl1pPr>
          </a:lstStyle>
          <a:p>
            <a:pPr lvl="0"/>
            <a:r>
              <a:rPr lang="en-US" dirty="0"/>
              <a:t>REGEL 1</a:t>
            </a:r>
          </a:p>
        </p:txBody>
      </p:sp>
      <p:sp>
        <p:nvSpPr>
          <p:cNvPr id="20" name="Text Placeholder 23"/>
          <p:cNvSpPr>
            <a:spLocks noGrp="1"/>
          </p:cNvSpPr>
          <p:nvPr>
            <p:ph type="body" sz="quarter" idx="12" hasCustomPrompt="1"/>
          </p:nvPr>
        </p:nvSpPr>
        <p:spPr>
          <a:xfrm>
            <a:off x="690866" y="4669040"/>
            <a:ext cx="3692928" cy="594965"/>
          </a:xfrm>
          <a:prstGeom prst="rect">
            <a:avLst/>
          </a:prstGeom>
        </p:spPr>
        <p:txBody>
          <a:bodyPr>
            <a:noAutofit/>
          </a:bodyPr>
          <a:lstStyle>
            <a:lvl1pPr marL="0" indent="0">
              <a:buNone/>
              <a:defRPr sz="3600" cap="all" baseline="0">
                <a:solidFill>
                  <a:schemeClr val="bg1"/>
                </a:solidFill>
                <a:latin typeface="Arial Narrow" panose="020B0606020202030204" pitchFamily="34" charset="0"/>
              </a:defRPr>
            </a:lvl1pPr>
          </a:lstStyle>
          <a:p>
            <a:pPr lvl="0"/>
            <a:r>
              <a:rPr lang="en-US" dirty="0"/>
              <a:t>REGEL 2</a:t>
            </a:r>
          </a:p>
        </p:txBody>
      </p:sp>
      <p:sp>
        <p:nvSpPr>
          <p:cNvPr id="21" name="Text Placeholder 23"/>
          <p:cNvSpPr>
            <a:spLocks noGrp="1"/>
          </p:cNvSpPr>
          <p:nvPr>
            <p:ph type="body" sz="quarter" idx="13" hasCustomPrompt="1"/>
          </p:nvPr>
        </p:nvSpPr>
        <p:spPr>
          <a:xfrm>
            <a:off x="690866" y="5069980"/>
            <a:ext cx="3692928" cy="594965"/>
          </a:xfrm>
          <a:prstGeom prst="rect">
            <a:avLst/>
          </a:prstGeom>
        </p:spPr>
        <p:txBody>
          <a:bodyPr>
            <a:noAutofit/>
          </a:bodyPr>
          <a:lstStyle>
            <a:lvl1pPr marL="0" indent="0">
              <a:buNone/>
              <a:defRPr sz="3600" cap="all" baseline="0">
                <a:solidFill>
                  <a:schemeClr val="bg1"/>
                </a:solidFill>
                <a:latin typeface="Arial Narrow" panose="020B0606020202030204" pitchFamily="34" charset="0"/>
              </a:defRPr>
            </a:lvl1pPr>
          </a:lstStyle>
          <a:p>
            <a:pPr lvl="0"/>
            <a:r>
              <a:rPr lang="en-US" dirty="0"/>
              <a:t>REGEL 3</a:t>
            </a:r>
          </a:p>
        </p:txBody>
      </p:sp>
      <p:sp>
        <p:nvSpPr>
          <p:cNvPr id="22" name="Text Placeholder 23"/>
          <p:cNvSpPr>
            <a:spLocks noGrp="1"/>
          </p:cNvSpPr>
          <p:nvPr>
            <p:ph type="body" sz="quarter" idx="14" hasCustomPrompt="1"/>
          </p:nvPr>
        </p:nvSpPr>
        <p:spPr>
          <a:xfrm>
            <a:off x="690866" y="5690146"/>
            <a:ext cx="3692928" cy="952351"/>
          </a:xfrm>
          <a:prstGeom prst="rect">
            <a:avLst/>
          </a:prstGeom>
        </p:spPr>
        <p:txBody>
          <a:bodyPr>
            <a:noAutofit/>
          </a:bodyPr>
          <a:lstStyle>
            <a:lvl1pPr marL="0" indent="0">
              <a:lnSpc>
                <a:spcPct val="70000"/>
              </a:lnSpc>
              <a:buNone/>
              <a:defRPr sz="1650" baseline="0">
                <a:solidFill>
                  <a:schemeClr val="bg1"/>
                </a:solidFill>
                <a:latin typeface="Arial Narrow" panose="020B0606020202030204" pitchFamily="34" charset="0"/>
              </a:defRPr>
            </a:lvl1pPr>
          </a:lstStyle>
          <a:p>
            <a:pPr lvl="0"/>
            <a:r>
              <a:rPr lang="en-US" dirty="0"/>
              <a:t>Body </a:t>
            </a:r>
            <a:r>
              <a:rPr lang="en-US" dirty="0" err="1"/>
              <a:t>tekst</a:t>
            </a:r>
            <a:endParaRPr lang="en-US" dirty="0"/>
          </a:p>
          <a:p>
            <a:pPr lvl="0"/>
            <a:r>
              <a:rPr lang="en-US" dirty="0"/>
              <a:t>Body </a:t>
            </a:r>
            <a:r>
              <a:rPr lang="en-US" dirty="0" err="1"/>
              <a:t>tekst</a:t>
            </a:r>
            <a:endParaRPr lang="en-US" dirty="0"/>
          </a:p>
          <a:p>
            <a:pPr lvl="0"/>
            <a:r>
              <a:rPr lang="en-US" dirty="0"/>
              <a:t>Body </a:t>
            </a:r>
            <a:r>
              <a:rPr lang="en-US" dirty="0" err="1"/>
              <a:t>tekst</a:t>
            </a:r>
            <a:endParaRPr lang="en-US" dirty="0"/>
          </a:p>
        </p:txBody>
      </p:sp>
    </p:spTree>
    <p:extLst>
      <p:ext uri="{BB962C8B-B14F-4D97-AF65-F5344CB8AC3E}">
        <p14:creationId xmlns:p14="http://schemas.microsoft.com/office/powerpoint/2010/main" val="2070497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dia">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1" y="3602038"/>
            <a:ext cx="9144000" cy="1655762"/>
          </a:xfrm>
        </p:spPr>
        <p:txBody>
          <a:bodyPr/>
          <a:lstStyle>
            <a:lvl1pPr marL="0" indent="0" algn="ctr">
              <a:buNone/>
              <a:defRPr sz="2400"/>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570669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4"/>
            <a:ext cx="9144000" cy="2387600"/>
          </a:xfrm>
        </p:spPr>
        <p:txBody>
          <a:bodyPr anchor="b"/>
          <a:lstStyle>
            <a:lvl1pPr algn="ctr">
              <a:defRPr sz="5999"/>
            </a:lvl1pPr>
          </a:lstStyle>
          <a:p>
            <a:r>
              <a:rPr lang="en-US"/>
              <a:t>Click to edit Master title style</a:t>
            </a:r>
            <a:endParaRPr lang="en-US" dirty="0"/>
          </a:p>
        </p:txBody>
      </p:sp>
      <p:sp>
        <p:nvSpPr>
          <p:cNvPr id="3" name="Subtitle 2"/>
          <p:cNvSpPr>
            <a:spLocks noGrp="1"/>
          </p:cNvSpPr>
          <p:nvPr>
            <p:ph type="subTitle" idx="1"/>
          </p:nvPr>
        </p:nvSpPr>
        <p:spPr>
          <a:xfrm>
            <a:off x="1524001" y="3602038"/>
            <a:ext cx="9144000" cy="1655762"/>
          </a:xfrm>
        </p:spPr>
        <p:txBody>
          <a:bodyPr/>
          <a:lstStyle>
            <a:lvl1pPr marL="0" indent="0" algn="ctr">
              <a:buNone/>
              <a:defRPr sz="2400"/>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68336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slid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17" name="Text Placeholder 23"/>
          <p:cNvSpPr>
            <a:spLocks noGrp="1"/>
          </p:cNvSpPr>
          <p:nvPr>
            <p:ph type="body" sz="quarter" idx="11" hasCustomPrompt="1"/>
          </p:nvPr>
        </p:nvSpPr>
        <p:spPr>
          <a:xfrm>
            <a:off x="1018464" y="2995057"/>
            <a:ext cx="3692928" cy="594965"/>
          </a:xfrm>
          <a:prstGeom prst="rect">
            <a:avLst/>
          </a:prstGeom>
        </p:spPr>
        <p:txBody>
          <a:bodyPr>
            <a:noAutofit/>
          </a:bodyPr>
          <a:lstStyle>
            <a:lvl1pPr marL="0" indent="0">
              <a:buNone/>
              <a:defRPr sz="4499" b="1" cap="all" baseline="0">
                <a:solidFill>
                  <a:schemeClr val="tx1"/>
                </a:solidFill>
                <a:latin typeface="Arial Narrow" panose="020B0606020202030204" pitchFamily="34" charset="0"/>
              </a:defRPr>
            </a:lvl1pPr>
          </a:lstStyle>
          <a:p>
            <a:pPr lvl="0"/>
            <a:r>
              <a:rPr lang="en-US" dirty="0"/>
              <a:t>TITEL NAAM</a:t>
            </a:r>
          </a:p>
        </p:txBody>
      </p:sp>
      <p:pic>
        <p:nvPicPr>
          <p:cNvPr id="18" name="Afbeelding 17"/>
          <p:cNvPicPr>
            <a:picLocks noChangeAspect="1"/>
          </p:cNvPicPr>
          <p:nvPr userDrawn="1"/>
        </p:nvPicPr>
        <p:blipFill>
          <a:blip r:embed="rId3"/>
          <a:stretch>
            <a:fillRect/>
          </a:stretch>
        </p:blipFill>
        <p:spPr>
          <a:xfrm>
            <a:off x="6803549" y="252143"/>
            <a:ext cx="4558391" cy="5585982"/>
          </a:xfrm>
          <a:prstGeom prst="rect">
            <a:avLst/>
          </a:prstGeom>
        </p:spPr>
      </p:pic>
    </p:spTree>
    <p:extLst>
      <p:ext uri="{BB962C8B-B14F-4D97-AF65-F5344CB8AC3E}">
        <p14:creationId xmlns:p14="http://schemas.microsoft.com/office/powerpoint/2010/main" val="2281911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slid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18" name="Text Placeholder 11"/>
          <p:cNvSpPr>
            <a:spLocks noGrp="1"/>
          </p:cNvSpPr>
          <p:nvPr>
            <p:ph type="body" sz="quarter" idx="16"/>
          </p:nvPr>
        </p:nvSpPr>
        <p:spPr>
          <a:xfrm>
            <a:off x="560730" y="4124326"/>
            <a:ext cx="3957251" cy="2518172"/>
          </a:xfrm>
          <a:prstGeom prst="rect">
            <a:avLst/>
          </a:prstGeom>
          <a:solidFill>
            <a:schemeClr val="bg1"/>
          </a:solidFill>
        </p:spPr>
        <p:txBody>
          <a:bodyPr/>
          <a:lstStyle>
            <a:lvl1pPr marL="0" indent="0">
              <a:buNone/>
              <a:defRPr/>
            </a:lvl1pPr>
          </a:lstStyle>
          <a:p>
            <a:pPr lvl="0"/>
            <a:r>
              <a:rPr lang="en-US"/>
              <a:t>Edit Master text styles</a:t>
            </a:r>
          </a:p>
        </p:txBody>
      </p:sp>
      <p:sp>
        <p:nvSpPr>
          <p:cNvPr id="19" name="Text Placeholder 23"/>
          <p:cNvSpPr>
            <a:spLocks noGrp="1"/>
          </p:cNvSpPr>
          <p:nvPr>
            <p:ph type="body" sz="quarter" idx="17" hasCustomPrompt="1"/>
          </p:nvPr>
        </p:nvSpPr>
        <p:spPr>
          <a:xfrm>
            <a:off x="681841" y="4268100"/>
            <a:ext cx="3692928" cy="594965"/>
          </a:xfrm>
          <a:prstGeom prst="rect">
            <a:avLst/>
          </a:prstGeom>
        </p:spPr>
        <p:txBody>
          <a:bodyPr>
            <a:noAutofit/>
          </a:bodyPr>
          <a:lstStyle>
            <a:lvl1pPr marL="0" indent="0">
              <a:buNone/>
              <a:defRPr sz="3600" cap="all" baseline="0">
                <a:solidFill>
                  <a:schemeClr val="tx1"/>
                </a:solidFill>
                <a:latin typeface="Arial Narrow" panose="020B0606020202030204" pitchFamily="34" charset="0"/>
              </a:defRPr>
            </a:lvl1pPr>
          </a:lstStyle>
          <a:p>
            <a:pPr lvl="0"/>
            <a:r>
              <a:rPr lang="en-US" dirty="0"/>
              <a:t>REGEL 1</a:t>
            </a:r>
          </a:p>
        </p:txBody>
      </p:sp>
      <p:sp>
        <p:nvSpPr>
          <p:cNvPr id="20" name="Text Placeholder 23"/>
          <p:cNvSpPr>
            <a:spLocks noGrp="1"/>
          </p:cNvSpPr>
          <p:nvPr>
            <p:ph type="body" sz="quarter" idx="12" hasCustomPrompt="1"/>
          </p:nvPr>
        </p:nvSpPr>
        <p:spPr>
          <a:xfrm>
            <a:off x="690866" y="4669040"/>
            <a:ext cx="3692928" cy="594965"/>
          </a:xfrm>
          <a:prstGeom prst="rect">
            <a:avLst/>
          </a:prstGeom>
        </p:spPr>
        <p:txBody>
          <a:bodyPr>
            <a:noAutofit/>
          </a:bodyPr>
          <a:lstStyle>
            <a:lvl1pPr marL="0" indent="0">
              <a:buNone/>
              <a:defRPr sz="3600" cap="all" baseline="0">
                <a:solidFill>
                  <a:schemeClr val="tx1"/>
                </a:solidFill>
                <a:latin typeface="Arial Narrow" panose="020B0606020202030204" pitchFamily="34" charset="0"/>
              </a:defRPr>
            </a:lvl1pPr>
          </a:lstStyle>
          <a:p>
            <a:pPr lvl="0"/>
            <a:r>
              <a:rPr lang="en-US" dirty="0"/>
              <a:t>REGEL 2</a:t>
            </a:r>
          </a:p>
        </p:txBody>
      </p:sp>
      <p:sp>
        <p:nvSpPr>
          <p:cNvPr id="21" name="Text Placeholder 23"/>
          <p:cNvSpPr>
            <a:spLocks noGrp="1"/>
          </p:cNvSpPr>
          <p:nvPr>
            <p:ph type="body" sz="quarter" idx="13" hasCustomPrompt="1"/>
          </p:nvPr>
        </p:nvSpPr>
        <p:spPr>
          <a:xfrm>
            <a:off x="690866" y="5069980"/>
            <a:ext cx="3692928" cy="594965"/>
          </a:xfrm>
          <a:prstGeom prst="rect">
            <a:avLst/>
          </a:prstGeom>
        </p:spPr>
        <p:txBody>
          <a:bodyPr>
            <a:noAutofit/>
          </a:bodyPr>
          <a:lstStyle>
            <a:lvl1pPr marL="0" indent="0">
              <a:buNone/>
              <a:defRPr sz="3600" cap="all" baseline="0">
                <a:solidFill>
                  <a:schemeClr val="tx1"/>
                </a:solidFill>
                <a:latin typeface="Arial Narrow" panose="020B0606020202030204" pitchFamily="34" charset="0"/>
              </a:defRPr>
            </a:lvl1pPr>
          </a:lstStyle>
          <a:p>
            <a:pPr lvl="0"/>
            <a:r>
              <a:rPr lang="en-US" dirty="0"/>
              <a:t>REGEL 3</a:t>
            </a:r>
          </a:p>
        </p:txBody>
      </p:sp>
      <p:sp>
        <p:nvSpPr>
          <p:cNvPr id="22" name="Text Placeholder 23"/>
          <p:cNvSpPr>
            <a:spLocks noGrp="1"/>
          </p:cNvSpPr>
          <p:nvPr>
            <p:ph type="body" sz="quarter" idx="14" hasCustomPrompt="1"/>
          </p:nvPr>
        </p:nvSpPr>
        <p:spPr>
          <a:xfrm>
            <a:off x="690866" y="5690146"/>
            <a:ext cx="3692928" cy="952351"/>
          </a:xfrm>
          <a:prstGeom prst="rect">
            <a:avLst/>
          </a:prstGeom>
        </p:spPr>
        <p:txBody>
          <a:bodyPr>
            <a:noAutofit/>
          </a:bodyPr>
          <a:lstStyle>
            <a:lvl1pPr marL="0" indent="0">
              <a:lnSpc>
                <a:spcPct val="70000"/>
              </a:lnSpc>
              <a:buNone/>
              <a:defRPr sz="1650" baseline="0">
                <a:solidFill>
                  <a:schemeClr val="tx1"/>
                </a:solidFill>
                <a:latin typeface="Arial Narrow" panose="020B0606020202030204" pitchFamily="34" charset="0"/>
              </a:defRPr>
            </a:lvl1pPr>
          </a:lstStyle>
          <a:p>
            <a:pPr lvl="0"/>
            <a:r>
              <a:rPr lang="en-US" dirty="0"/>
              <a:t>Body </a:t>
            </a:r>
            <a:r>
              <a:rPr lang="en-US" dirty="0" err="1"/>
              <a:t>tekst</a:t>
            </a:r>
            <a:endParaRPr lang="en-US" dirty="0"/>
          </a:p>
          <a:p>
            <a:pPr lvl="0"/>
            <a:r>
              <a:rPr lang="en-US" dirty="0"/>
              <a:t>Body </a:t>
            </a:r>
            <a:r>
              <a:rPr lang="en-US" dirty="0" err="1"/>
              <a:t>tekst</a:t>
            </a:r>
            <a:endParaRPr lang="en-US" dirty="0"/>
          </a:p>
          <a:p>
            <a:pPr lvl="0"/>
            <a:r>
              <a:rPr lang="en-US" dirty="0"/>
              <a:t>Body </a:t>
            </a:r>
            <a:r>
              <a:rPr lang="en-US" dirty="0" err="1"/>
              <a:t>tekst</a:t>
            </a:r>
            <a:endParaRPr lang="en-US" dirty="0"/>
          </a:p>
        </p:txBody>
      </p:sp>
    </p:spTree>
    <p:extLst>
      <p:ext uri="{BB962C8B-B14F-4D97-AF65-F5344CB8AC3E}">
        <p14:creationId xmlns:p14="http://schemas.microsoft.com/office/powerpoint/2010/main" val="1426610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4"/>
            <a:ext cx="9144000" cy="2387600"/>
          </a:xfrm>
        </p:spPr>
        <p:txBody>
          <a:bodyPr anchor="b"/>
          <a:lstStyle>
            <a:lvl1pPr algn="ctr">
              <a:defRPr sz="5999"/>
            </a:lvl1pPr>
          </a:lstStyle>
          <a:p>
            <a:r>
              <a:rPr lang="en-US"/>
              <a:t>Click to edit Master title style</a:t>
            </a:r>
            <a:endParaRPr lang="en-US" dirty="0"/>
          </a:p>
        </p:txBody>
      </p:sp>
      <p:sp>
        <p:nvSpPr>
          <p:cNvPr id="3" name="Subtitle 2"/>
          <p:cNvSpPr>
            <a:spLocks noGrp="1"/>
          </p:cNvSpPr>
          <p:nvPr>
            <p:ph type="subTitle" idx="1"/>
          </p:nvPr>
        </p:nvSpPr>
        <p:spPr>
          <a:xfrm>
            <a:off x="1524001" y="3602038"/>
            <a:ext cx="9144000" cy="1655762"/>
          </a:xfrm>
        </p:spPr>
        <p:txBody>
          <a:bodyPr/>
          <a:lstStyle>
            <a:lvl1pPr marL="0" indent="0" algn="ctr">
              <a:buNone/>
              <a:defRPr sz="2400"/>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Click to edit Master subtitle style</a:t>
            </a:r>
          </a:p>
        </p:txBody>
      </p:sp>
      <p:sp>
        <p:nvSpPr>
          <p:cNvPr id="5" name="TextBox 4">
            <a:extLst>
              <a:ext uri="{FF2B5EF4-FFF2-40B4-BE49-F238E27FC236}">
                <a16:creationId xmlns:a16="http://schemas.microsoft.com/office/drawing/2014/main" id="{31E98898-A3A6-4920-844C-5B45F73B6918}"/>
              </a:ext>
            </a:extLst>
          </p:cNvPr>
          <p:cNvSpPr txBox="1"/>
          <p:nvPr userDrawn="1"/>
        </p:nvSpPr>
        <p:spPr>
          <a:xfrm>
            <a:off x="10531504" y="6650251"/>
            <a:ext cx="1430728" cy="230832"/>
          </a:xfrm>
          <a:prstGeom prst="rect">
            <a:avLst/>
          </a:prstGeom>
          <a:noFill/>
        </p:spPr>
        <p:txBody>
          <a:bodyPr wrap="square" rtlCol="0">
            <a:spAutoFit/>
          </a:bodyPr>
          <a:lstStyle/>
          <a:p>
            <a:r>
              <a:rPr lang="en-US" sz="900" dirty="0">
                <a:solidFill>
                  <a:srgbClr val="009BC1"/>
                </a:solidFill>
                <a:latin typeface="Vijaya" panose="02020604020202020204" pitchFamily="18" charset="0"/>
                <a:cs typeface="Vijaya" panose="02020604020202020204" pitchFamily="18" charset="0"/>
              </a:rPr>
              <a:t>Slides created by Judith Brands</a:t>
            </a:r>
          </a:p>
        </p:txBody>
      </p:sp>
      <p:sp>
        <p:nvSpPr>
          <p:cNvPr id="4" name="TextBox 3">
            <a:extLst>
              <a:ext uri="{FF2B5EF4-FFF2-40B4-BE49-F238E27FC236}">
                <a16:creationId xmlns:a16="http://schemas.microsoft.com/office/drawing/2014/main" id="{406F5F6E-A3B9-453A-B3A2-C4B2B9FFD1D6}"/>
              </a:ext>
            </a:extLst>
          </p:cNvPr>
          <p:cNvSpPr txBox="1"/>
          <p:nvPr userDrawn="1"/>
        </p:nvSpPr>
        <p:spPr>
          <a:xfrm rot="16200000">
            <a:off x="11728405" y="6268295"/>
            <a:ext cx="641522" cy="230832"/>
          </a:xfrm>
          <a:prstGeom prst="rect">
            <a:avLst/>
          </a:prstGeom>
          <a:noFill/>
        </p:spPr>
        <p:txBody>
          <a:bodyPr wrap="none" rtlCol="0">
            <a:spAutoFit/>
          </a:bodyPr>
          <a:lstStyle/>
          <a:p>
            <a:r>
              <a:rPr lang="en-US" sz="900" kern="1200" dirty="0">
                <a:solidFill>
                  <a:srgbClr val="009BC1"/>
                </a:solidFill>
                <a:latin typeface="Vijaya" panose="02020604020202020204" pitchFamily="18" charset="0"/>
                <a:ea typeface="+mn-ea"/>
                <a:cs typeface="Vijaya" panose="02020604020202020204" pitchFamily="18" charset="0"/>
              </a:rPr>
              <a:t>March 2021</a:t>
            </a:r>
          </a:p>
        </p:txBody>
      </p:sp>
    </p:spTree>
    <p:extLst>
      <p:ext uri="{BB962C8B-B14F-4D97-AF65-F5344CB8AC3E}">
        <p14:creationId xmlns:p14="http://schemas.microsoft.com/office/powerpoint/2010/main" val="3841118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903240-4D9C-4737-8AAE-1061E732FE3A}" type="slidenum">
              <a:rPr lang="en-US" smtClean="0"/>
              <a:pPr/>
              <a:t>‹#›</a:t>
            </a:fld>
            <a:endParaRPr lang="en-US"/>
          </a:p>
        </p:txBody>
      </p:sp>
    </p:spTree>
    <p:extLst>
      <p:ext uri="{BB962C8B-B14F-4D97-AF65-F5344CB8AC3E}">
        <p14:creationId xmlns:p14="http://schemas.microsoft.com/office/powerpoint/2010/main" val="3883112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21F06D-73B2-4D0A-8BE0-2BC0911C4F8F}" type="datetime1">
              <a:rPr lang="en-US" smtClean="0"/>
              <a:t>9/10/2021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41410-32F5-8641-9B93-46353387BBB2}" type="slidenum">
              <a:rPr lang="en-US" smtClean="0"/>
              <a:t>‹#›</a:t>
            </a:fld>
            <a:endParaRPr lang="en-US"/>
          </a:p>
        </p:txBody>
      </p:sp>
      <p:sp>
        <p:nvSpPr>
          <p:cNvPr id="7" name="TextBox 6">
            <a:extLst>
              <a:ext uri="{FF2B5EF4-FFF2-40B4-BE49-F238E27FC236}">
                <a16:creationId xmlns:a16="http://schemas.microsoft.com/office/drawing/2014/main" id="{C605F7FC-25FE-4BF2-924E-DD3D12AD1F77}"/>
              </a:ext>
            </a:extLst>
          </p:cNvPr>
          <p:cNvSpPr txBox="1"/>
          <p:nvPr userDrawn="1"/>
        </p:nvSpPr>
        <p:spPr>
          <a:xfrm>
            <a:off x="10531504" y="6650251"/>
            <a:ext cx="1430728" cy="230832"/>
          </a:xfrm>
          <a:prstGeom prst="rect">
            <a:avLst/>
          </a:prstGeom>
          <a:noFill/>
        </p:spPr>
        <p:txBody>
          <a:bodyPr wrap="square" rtlCol="0">
            <a:spAutoFit/>
          </a:bodyPr>
          <a:lstStyle/>
          <a:p>
            <a:r>
              <a:rPr lang="en-US" sz="900" dirty="0">
                <a:solidFill>
                  <a:srgbClr val="009BC1"/>
                </a:solidFill>
                <a:latin typeface="Vijaya" panose="02020604020202020204" pitchFamily="18" charset="0"/>
                <a:cs typeface="Vijaya" panose="02020604020202020204" pitchFamily="18" charset="0"/>
              </a:rPr>
              <a:t>Slides created by Judith Brands</a:t>
            </a:r>
          </a:p>
        </p:txBody>
      </p:sp>
      <p:sp>
        <p:nvSpPr>
          <p:cNvPr id="8" name="TextBox 7">
            <a:extLst>
              <a:ext uri="{FF2B5EF4-FFF2-40B4-BE49-F238E27FC236}">
                <a16:creationId xmlns:a16="http://schemas.microsoft.com/office/drawing/2014/main" id="{D17EFDA8-8157-4912-98DD-273C31F19AA5}"/>
              </a:ext>
            </a:extLst>
          </p:cNvPr>
          <p:cNvSpPr txBox="1"/>
          <p:nvPr userDrawn="1"/>
        </p:nvSpPr>
        <p:spPr>
          <a:xfrm rot="16200000">
            <a:off x="11728405" y="6268295"/>
            <a:ext cx="641522" cy="230832"/>
          </a:xfrm>
          <a:prstGeom prst="rect">
            <a:avLst/>
          </a:prstGeom>
          <a:noFill/>
        </p:spPr>
        <p:txBody>
          <a:bodyPr wrap="none" rtlCol="0">
            <a:spAutoFit/>
          </a:bodyPr>
          <a:lstStyle/>
          <a:p>
            <a:r>
              <a:rPr lang="en-US" sz="900" kern="1200" dirty="0">
                <a:solidFill>
                  <a:srgbClr val="009BC1"/>
                </a:solidFill>
                <a:latin typeface="Vijaya" panose="02020604020202020204" pitchFamily="18" charset="0"/>
                <a:ea typeface="+mn-ea"/>
                <a:cs typeface="Vijaya" panose="02020604020202020204" pitchFamily="18" charset="0"/>
              </a:rPr>
              <a:t>March 2021</a:t>
            </a:r>
          </a:p>
        </p:txBody>
      </p:sp>
    </p:spTree>
    <p:extLst>
      <p:ext uri="{BB962C8B-B14F-4D97-AF65-F5344CB8AC3E}">
        <p14:creationId xmlns:p14="http://schemas.microsoft.com/office/powerpoint/2010/main" val="12282585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Afbeelding 3">
            <a:extLst>
              <a:ext uri="{FF2B5EF4-FFF2-40B4-BE49-F238E27FC236}">
                <a16:creationId xmlns:a16="http://schemas.microsoft.com/office/drawing/2014/main" id="{2FAF2777-2E1C-440B-BD96-78F81FFC3A92}"/>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1985" r="46541" b="-1"/>
          <a:stretch/>
        </p:blipFill>
        <p:spPr>
          <a:xfrm>
            <a:off x="10522641" y="6131860"/>
            <a:ext cx="1409115" cy="454607"/>
          </a:xfrm>
          <a:prstGeom prst="rect">
            <a:avLst/>
          </a:prstGeom>
        </p:spPr>
      </p:pic>
    </p:spTree>
    <p:extLst>
      <p:ext uri="{BB962C8B-B14F-4D97-AF65-F5344CB8AC3E}">
        <p14:creationId xmlns:p14="http://schemas.microsoft.com/office/powerpoint/2010/main" val="40728299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90AAC663-346A-4C29-9BD3-352E51839962}"/>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r="44704" b="625"/>
          <a:stretch/>
        </p:blipFill>
        <p:spPr>
          <a:xfrm>
            <a:off x="10514580" y="6140710"/>
            <a:ext cx="1457519" cy="442970"/>
          </a:xfrm>
          <a:prstGeom prst="rect">
            <a:avLst/>
          </a:prstGeom>
        </p:spPr>
      </p:pic>
    </p:spTree>
    <p:extLst>
      <p:ext uri="{BB962C8B-B14F-4D97-AF65-F5344CB8AC3E}">
        <p14:creationId xmlns:p14="http://schemas.microsoft.com/office/powerpoint/2010/main" val="57720572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8.jpg"/><Relationship Id="rId4" Type="http://schemas.openxmlformats.org/officeDocument/2006/relationships/hyperlink" Target="https://webapps.utwente.nl/dmp/fr/RDM/Storage-Decision-Tree/new"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hyperlink" Target="https://autoriteitpersoonsgegevens.nl/nl/over-privacy/wetten/algemene-verordening-gegevensbescherming-avg"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hyperlink" Target="https://autoriteitpersoonsgegevens.nl/nl/over-privacy/wetten/algemene-verordening-gegevensbescherming-avg"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8.jpg"/></Relationships>
</file>

<file path=ppt/slides/_rels/slide3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hyperlink" Target="https://autoriteitpersoonsgegevens.nl/nl/over-privacy/wetten/algemene-verordening-gegevensbescherming-avg"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1.jp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5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7.jpg"/></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8.w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jpg"/><Relationship Id="rId4" Type="http://schemas.openxmlformats.org/officeDocument/2006/relationships/image" Target="../media/image48.w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hyperlink" Target="https://data.4tu.nl/info/fileadmin/user_upload/Documenten/preffered_file_formats.pdf" TargetMode="External"/><Relationship Id="rId5" Type="http://schemas.openxmlformats.org/officeDocument/2006/relationships/hyperlink" Target="https://dans.knaw.nl/en/about/services/easy/information-about-depositing-data/before-depositing/file-formats" TargetMode="External"/><Relationship Id="rId4" Type="http://schemas.openxmlformats.org/officeDocument/2006/relationships/image" Target="../media/image51.emf"/></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53.jp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s://www.utwente.nl/en/organisation/about/integrity/scientific-integrity/downloads/research-data-management-policy.pdf"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7.jpg"/><Relationship Id="rId4" Type="http://schemas.openxmlformats.org/officeDocument/2006/relationships/hyperlink" Target="https://www.utwente.nl/en/service-portal/university-library/research-data-management/data-policies-and-requirements"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3.jpg"/></Relationships>
</file>

<file path=ppt/slides/_rels/slide7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3.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image" Target="../media/image6.png"/></Relationships>
</file>

<file path=ppt/slides/_rels/slide7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3.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85.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data.4tu.nl/" TargetMode="External"/><Relationship Id="rId4" Type="http://schemas.openxmlformats.org/officeDocument/2006/relationships/hyperlink" Target="https://easy.dans.knaw.nl/ui/home"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8.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creativecommons.org/about/cclicenses/" TargetMode="External"/><Relationship Id="rId7" Type="http://schemas.openxmlformats.org/officeDocument/2006/relationships/image" Target="../media/image69.png"/><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hyperlink" Target="https://data.4tu.nl/info/en/use/publish-cite/upload-your-data-in-our-data-repository/licencing" TargetMode="External"/></Relationships>
</file>

<file path=ppt/slides/_rels/slide9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0.jpg"/><Relationship Id="rId7" Type="http://schemas.openxmlformats.org/officeDocument/2006/relationships/image" Target="../media/image73.png"/><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6.png"/><Relationship Id="rId4" Type="http://schemas.openxmlformats.org/officeDocument/2006/relationships/image" Target="../media/image71.jpg"/></Relationships>
</file>

<file path=ppt/slides/_rels/slide9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9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people.utwente.nl/j.brands" TargetMode="External"/><Relationship Id="rId4" Type="http://schemas.openxmlformats.org/officeDocument/2006/relationships/hyperlink" Target="https://www.utwente.nl/en/service-portal/university-library/library-services-facilities/library-staff#data-stewards" TargetMode="Externa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jdelijke aanduiding voor tekst 19"/>
          <p:cNvSpPr txBox="1">
            <a:spLocks/>
          </p:cNvSpPr>
          <p:nvPr/>
        </p:nvSpPr>
        <p:spPr>
          <a:xfrm>
            <a:off x="2628266" y="4197473"/>
            <a:ext cx="6436390" cy="1054791"/>
          </a:xfrm>
          <a:prstGeom prst="rect">
            <a:avLst/>
          </a:prstGeom>
        </p:spPr>
        <p:txBody>
          <a:bodyPr/>
          <a:lstStyle>
            <a:lvl1pPr marL="304792" indent="-304792" algn="l" defTabSz="1219170" rtl="0" eaLnBrk="1" latinLnBrk="0" hangingPunct="1">
              <a:lnSpc>
                <a:spcPct val="90000"/>
              </a:lnSpc>
              <a:spcBef>
                <a:spcPts val="1333"/>
              </a:spcBef>
              <a:buFont typeface="Arial" panose="020B0604020202020204" pitchFamily="34" charset="0"/>
              <a:buChar char="•"/>
              <a:defRPr sz="4000" b="1" kern="1200" cap="all" baseline="0">
                <a:solidFill>
                  <a:schemeClr val="tx1"/>
                </a:solidFill>
                <a:latin typeface="Arial Narrow" panose="020B0606020202030204" pitchFamily="34" charset="0"/>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defTabSz="914256">
              <a:spcBef>
                <a:spcPts val="1000"/>
              </a:spcBef>
              <a:buNone/>
            </a:pPr>
            <a:r>
              <a:rPr lang="nl-NL" sz="3000" dirty="0">
                <a:solidFill>
                  <a:srgbClr val="009BC1"/>
                </a:solidFill>
              </a:rPr>
              <a:t>Research data management</a:t>
            </a:r>
          </a:p>
          <a:p>
            <a:pPr marL="0" indent="0" defTabSz="914256">
              <a:spcBef>
                <a:spcPts val="1000"/>
              </a:spcBef>
              <a:buNone/>
            </a:pPr>
            <a:r>
              <a:rPr lang="nl-NL" sz="3000" dirty="0">
                <a:solidFill>
                  <a:srgbClr val="009BC1"/>
                </a:solidFill>
              </a:rPr>
              <a:t>2021 </a:t>
            </a:r>
            <a:r>
              <a:rPr lang="nl-NL" sz="3000" dirty="0" err="1">
                <a:solidFill>
                  <a:srgbClr val="009BC1"/>
                </a:solidFill>
              </a:rPr>
              <a:t>version</a:t>
            </a:r>
            <a:r>
              <a:rPr lang="nl-NL" sz="3000" dirty="0">
                <a:solidFill>
                  <a:srgbClr val="009BC1"/>
                </a:solidFill>
              </a:rPr>
              <a:t> 1.1</a:t>
            </a:r>
          </a:p>
          <a:p>
            <a:pPr marL="0" indent="0" defTabSz="914256">
              <a:spcBef>
                <a:spcPts val="1000"/>
              </a:spcBef>
              <a:buNone/>
            </a:pPr>
            <a:endParaRPr lang="nl-NL" sz="3000" dirty="0">
              <a:solidFill>
                <a:srgbClr val="009BC1"/>
              </a:solidFill>
            </a:endParaRPr>
          </a:p>
          <a:p>
            <a:pPr marL="0" indent="0" defTabSz="914256">
              <a:spcBef>
                <a:spcPts val="1000"/>
              </a:spcBef>
              <a:buNone/>
            </a:pPr>
            <a:r>
              <a:rPr lang="nl-NL" sz="3000" dirty="0">
                <a:solidFill>
                  <a:srgbClr val="009BC1"/>
                </a:solidFill>
              </a:rPr>
              <a:t>Judith Brands</a:t>
            </a:r>
          </a:p>
        </p:txBody>
      </p:sp>
      <p:sp>
        <p:nvSpPr>
          <p:cNvPr id="29" name="Rechthoek 28"/>
          <p:cNvSpPr/>
          <p:nvPr/>
        </p:nvSpPr>
        <p:spPr>
          <a:xfrm>
            <a:off x="8376700" y="5957641"/>
            <a:ext cx="3623628" cy="6845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24"/>
            <a:endParaRPr lang="nl-NL" dirty="0">
              <a:solidFill>
                <a:prstClr val="white"/>
              </a:solidFill>
              <a:latin typeface="Calibri"/>
            </a:endParaRPr>
          </a:p>
        </p:txBody>
      </p:sp>
      <p:pic>
        <p:nvPicPr>
          <p:cNvPr id="32" name="Afbeelding 31"/>
          <p:cNvPicPr>
            <a:picLocks noChangeAspect="1"/>
          </p:cNvPicPr>
          <p:nvPr/>
        </p:nvPicPr>
        <p:blipFill rotWithShape="1">
          <a:blip r:embed="rId3" cstate="print">
            <a:extLst>
              <a:ext uri="{28A0092B-C50C-407E-A947-70E740481C1C}">
                <a14:useLocalDpi xmlns:a14="http://schemas.microsoft.com/office/drawing/2010/main" val="0"/>
              </a:ext>
            </a:extLst>
          </a:blip>
          <a:srcRect r="46690"/>
          <a:stretch/>
        </p:blipFill>
        <p:spPr>
          <a:xfrm>
            <a:off x="2706448" y="2830747"/>
            <a:ext cx="3389553" cy="1075149"/>
          </a:xfrm>
          <a:prstGeom prst="rect">
            <a:avLst/>
          </a:prstGeom>
        </p:spPr>
      </p:pic>
      <p:pic>
        <p:nvPicPr>
          <p:cNvPr id="2" name="Afbeelding 1"/>
          <p:cNvPicPr>
            <a:picLocks noChangeAspect="1"/>
          </p:cNvPicPr>
          <p:nvPr/>
        </p:nvPicPr>
        <p:blipFill>
          <a:blip r:embed="rId4"/>
          <a:stretch>
            <a:fillRect/>
          </a:stretch>
        </p:blipFill>
        <p:spPr>
          <a:xfrm>
            <a:off x="8425811" y="803728"/>
            <a:ext cx="4558392" cy="5585437"/>
          </a:xfrm>
          <a:prstGeom prst="rect">
            <a:avLst/>
          </a:prstGeom>
        </p:spPr>
      </p:pic>
      <p:sp>
        <p:nvSpPr>
          <p:cNvPr id="6" name="Tijdelijke aanduiding voor tekst 19">
            <a:extLst>
              <a:ext uri="{FF2B5EF4-FFF2-40B4-BE49-F238E27FC236}">
                <a16:creationId xmlns:a16="http://schemas.microsoft.com/office/drawing/2014/main" id="{74D78439-B8D8-48C7-A3B6-7D24400A9385}"/>
              </a:ext>
            </a:extLst>
          </p:cNvPr>
          <p:cNvSpPr txBox="1">
            <a:spLocks/>
          </p:cNvSpPr>
          <p:nvPr/>
        </p:nvSpPr>
        <p:spPr>
          <a:xfrm rot="20089479">
            <a:off x="367263" y="1282720"/>
            <a:ext cx="3999571" cy="1054791"/>
          </a:xfrm>
          <a:prstGeom prst="rect">
            <a:avLst/>
          </a:prstGeom>
        </p:spPr>
        <p:txBody>
          <a:bodyPr/>
          <a:lstStyle>
            <a:lvl1pPr marL="304792" indent="-304792" algn="l" defTabSz="1219170" rtl="0" eaLnBrk="1" latinLnBrk="0" hangingPunct="1">
              <a:lnSpc>
                <a:spcPct val="90000"/>
              </a:lnSpc>
              <a:spcBef>
                <a:spcPts val="1333"/>
              </a:spcBef>
              <a:buFont typeface="Arial" panose="020B0604020202020204" pitchFamily="34" charset="0"/>
              <a:buChar char="•"/>
              <a:defRPr sz="4000" b="1" kern="1200" cap="all" baseline="0">
                <a:solidFill>
                  <a:schemeClr val="tx1"/>
                </a:solidFill>
                <a:latin typeface="Arial Narrow" panose="020B0606020202030204" pitchFamily="34" charset="0"/>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defTabSz="914256">
              <a:spcBef>
                <a:spcPts val="1000"/>
              </a:spcBef>
              <a:buNone/>
            </a:pPr>
            <a:r>
              <a:rPr lang="nl-NL" sz="3000" dirty="0" err="1">
                <a:solidFill>
                  <a:srgbClr val="92D050"/>
                </a:solidFill>
              </a:rPr>
              <a:t>Students</a:t>
            </a:r>
            <a:r>
              <a:rPr lang="nl-NL" sz="3000" dirty="0">
                <a:solidFill>
                  <a:srgbClr val="92D050"/>
                </a:solidFill>
              </a:rPr>
              <a:t> </a:t>
            </a:r>
            <a:r>
              <a:rPr lang="nl-NL" sz="3000" dirty="0" err="1">
                <a:solidFill>
                  <a:srgbClr val="92D050"/>
                </a:solidFill>
              </a:rPr>
              <a:t>version</a:t>
            </a:r>
            <a:endParaRPr lang="nl-NL" sz="3000" dirty="0">
              <a:solidFill>
                <a:srgbClr val="92D050"/>
              </a:solidFill>
            </a:endParaRPr>
          </a:p>
        </p:txBody>
      </p:sp>
    </p:spTree>
    <p:extLst>
      <p:ext uri="{BB962C8B-B14F-4D97-AF65-F5344CB8AC3E}">
        <p14:creationId xmlns:p14="http://schemas.microsoft.com/office/powerpoint/2010/main" val="14247573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200329"/>
          </a:xfrm>
          <a:prstGeom prst="rect">
            <a:avLst/>
          </a:prstGeom>
          <a:noFill/>
        </p:spPr>
        <p:txBody>
          <a:bodyPr wrap="square" rtlCol="0">
            <a:spAutoFit/>
          </a:bodyPr>
          <a:lstStyle/>
          <a:p>
            <a:pPr defTabSz="914324"/>
            <a:r>
              <a:rPr lang="en-US" sz="2400" dirty="0">
                <a:solidFill>
                  <a:prstClr val="black"/>
                </a:solidFill>
              </a:rPr>
              <a:t>A care provider from the </a:t>
            </a:r>
            <a:r>
              <a:rPr lang="en-US" sz="2400" dirty="0" err="1">
                <a:solidFill>
                  <a:prstClr val="black"/>
                </a:solidFill>
              </a:rPr>
              <a:t>Flevoziekenhuis</a:t>
            </a:r>
            <a:r>
              <a:rPr lang="en-US" sz="2400" dirty="0">
                <a:solidFill>
                  <a:prstClr val="black"/>
                </a:solidFill>
              </a:rPr>
              <a:t> in Almere has taken the data of more than 4300 patients with them from the hospital. The data was put on a USB stick, but the employee lost it outside in the parking lot.</a:t>
            </a:r>
            <a:endParaRPr lang="en-US" sz="2400" dirty="0">
              <a:solidFill>
                <a:prstClr val="black"/>
              </a:solidFill>
              <a:latin typeface="Arial" panose="020B0604020202020204"/>
            </a:endParaRPr>
          </a:p>
        </p:txBody>
      </p:sp>
      <p:sp>
        <p:nvSpPr>
          <p:cNvPr id="6" name="TextBox 5">
            <a:extLst>
              <a:ext uri="{FF2B5EF4-FFF2-40B4-BE49-F238E27FC236}">
                <a16:creationId xmlns:a16="http://schemas.microsoft.com/office/drawing/2014/main" id="{DA5F6344-B50B-4625-B101-B56CC1588E23}"/>
              </a:ext>
            </a:extLst>
          </p:cNvPr>
          <p:cNvSpPr txBox="1"/>
          <p:nvPr/>
        </p:nvSpPr>
        <p:spPr>
          <a:xfrm>
            <a:off x="1055688" y="3429000"/>
            <a:ext cx="5030378" cy="1200329"/>
          </a:xfrm>
          <a:prstGeom prst="rect">
            <a:avLst/>
          </a:prstGeom>
          <a:noFill/>
        </p:spPr>
        <p:txBody>
          <a:bodyPr wrap="square" rtlCol="0">
            <a:spAutoFit/>
          </a:bodyPr>
          <a:lstStyle/>
          <a:p>
            <a:r>
              <a:rPr lang="en-US" sz="2400" dirty="0"/>
              <a:t>So perhaps not every type of storage device should be used….but what options do I have?</a:t>
            </a:r>
          </a:p>
        </p:txBody>
      </p:sp>
      <p:pic>
        <p:nvPicPr>
          <p:cNvPr id="10" name="Picture 2">
            <a:extLst>
              <a:ext uri="{FF2B5EF4-FFF2-40B4-BE49-F238E27FC236}">
                <a16:creationId xmlns:a16="http://schemas.microsoft.com/office/drawing/2014/main" id="{63844712-9EE8-4418-9D01-30F077397C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C7BD6F8A-E5EE-417A-AC27-BB4433E7422E}"/>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8" name="Picture 7">
            <a:extLst>
              <a:ext uri="{FF2B5EF4-FFF2-40B4-BE49-F238E27FC236}">
                <a16:creationId xmlns:a16="http://schemas.microsoft.com/office/drawing/2014/main" id="{D51F439C-68C6-4B86-BE63-A41F848D73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0600" y="2912534"/>
            <a:ext cx="2412999" cy="2412999"/>
          </a:xfrm>
          <a:prstGeom prst="rect">
            <a:avLst/>
          </a:prstGeom>
        </p:spPr>
      </p:pic>
    </p:spTree>
    <p:extLst>
      <p:ext uri="{BB962C8B-B14F-4D97-AF65-F5344CB8AC3E}">
        <p14:creationId xmlns:p14="http://schemas.microsoft.com/office/powerpoint/2010/main" val="3373156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endParaRPr lang="en-US" sz="2400" dirty="0">
              <a:solidFill>
                <a:prstClr val="black"/>
              </a:solidFill>
              <a:latin typeface="Arial" panose="020B0604020202020204"/>
            </a:endParaRPr>
          </a:p>
        </p:txBody>
      </p:sp>
      <p:sp>
        <p:nvSpPr>
          <p:cNvPr id="8" name="TextBox 7">
            <a:extLst>
              <a:ext uri="{FF2B5EF4-FFF2-40B4-BE49-F238E27FC236}">
                <a16:creationId xmlns:a16="http://schemas.microsoft.com/office/drawing/2014/main" id="{64B58C2A-8C38-47FD-951E-01C6D4A58930}"/>
              </a:ext>
            </a:extLst>
          </p:cNvPr>
          <p:cNvSpPr txBox="1"/>
          <p:nvPr/>
        </p:nvSpPr>
        <p:spPr>
          <a:xfrm>
            <a:off x="1046458" y="2817820"/>
            <a:ext cx="7043895" cy="1200329"/>
          </a:xfrm>
          <a:prstGeom prst="rect">
            <a:avLst/>
          </a:prstGeom>
          <a:noFill/>
        </p:spPr>
        <p:txBody>
          <a:bodyPr wrap="square" rtlCol="0">
            <a:spAutoFit/>
          </a:bodyPr>
          <a:lstStyle/>
          <a:p>
            <a:pPr defTabSz="914324"/>
            <a:r>
              <a:rPr lang="nl-NL" sz="2400" dirty="0">
                <a:solidFill>
                  <a:prstClr val="black"/>
                </a:solidFill>
              </a:rPr>
              <a:t>W</a:t>
            </a:r>
            <a:r>
              <a:rPr lang="en-US" sz="2400" dirty="0">
                <a:solidFill>
                  <a:prstClr val="black"/>
                </a:solidFill>
              </a:rPr>
              <a:t>hat about your laptop?</a:t>
            </a:r>
          </a:p>
          <a:p>
            <a:pPr defTabSz="914324"/>
            <a:endParaRPr lang="en-US" sz="2400" dirty="0">
              <a:solidFill>
                <a:prstClr val="black"/>
              </a:solidFill>
            </a:endParaRPr>
          </a:p>
          <a:p>
            <a:endParaRPr lang="en-US" sz="2400" dirty="0"/>
          </a:p>
        </p:txBody>
      </p:sp>
      <p:pic>
        <p:nvPicPr>
          <p:cNvPr id="7" name="Picture 2">
            <a:extLst>
              <a:ext uri="{FF2B5EF4-FFF2-40B4-BE49-F238E27FC236}">
                <a16:creationId xmlns:a16="http://schemas.microsoft.com/office/drawing/2014/main" id="{5C8DCC17-64E8-47C5-B0BD-DCB43EE932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A9DB2429-72BB-4C02-B722-F58B949CFA46}"/>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0" name="Picture 9">
            <a:extLst>
              <a:ext uri="{FF2B5EF4-FFF2-40B4-BE49-F238E27FC236}">
                <a16:creationId xmlns:a16="http://schemas.microsoft.com/office/drawing/2014/main" id="{60D5CB84-7717-47CE-8DE7-8BA460A79F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9194" y="2178596"/>
            <a:ext cx="3835400" cy="3835400"/>
          </a:xfrm>
          <a:prstGeom prst="rect">
            <a:avLst/>
          </a:prstGeom>
        </p:spPr>
      </p:pic>
    </p:spTree>
    <p:extLst>
      <p:ext uri="{BB962C8B-B14F-4D97-AF65-F5344CB8AC3E}">
        <p14:creationId xmlns:p14="http://schemas.microsoft.com/office/powerpoint/2010/main" val="1643523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2308324"/>
          </a:xfrm>
          <a:prstGeom prst="rect">
            <a:avLst/>
          </a:prstGeom>
          <a:noFill/>
        </p:spPr>
        <p:txBody>
          <a:bodyPr wrap="square" rtlCol="0">
            <a:spAutoFit/>
          </a:bodyPr>
          <a:lstStyle/>
          <a:p>
            <a:pPr defTabSz="914324"/>
            <a:r>
              <a:rPr lang="nl-NL" sz="2400" dirty="0">
                <a:solidFill>
                  <a:prstClr val="black"/>
                </a:solidFill>
              </a:rPr>
              <a:t>W</a:t>
            </a:r>
            <a:r>
              <a:rPr lang="en-US" sz="2400" dirty="0">
                <a:solidFill>
                  <a:prstClr val="black"/>
                </a:solidFill>
              </a:rPr>
              <a:t>hat about your laptop?</a:t>
            </a:r>
          </a:p>
          <a:p>
            <a:pPr defTabSz="914324"/>
            <a:endParaRPr lang="en-US" sz="2400" dirty="0">
              <a:solidFill>
                <a:prstClr val="black"/>
              </a:solidFill>
            </a:endParaRPr>
          </a:p>
          <a:p>
            <a:pPr defTabSz="914324"/>
            <a:r>
              <a:rPr lang="en-US" sz="2400" dirty="0">
                <a:solidFill>
                  <a:prstClr val="black"/>
                </a:solidFill>
              </a:rPr>
              <a:t>Your laptop can die, get lost or stolen. When this happens you have lost all your data. Besides, how will I have access to your data?</a:t>
            </a:r>
          </a:p>
          <a:p>
            <a:endParaRPr lang="en-US" sz="2400" dirty="0"/>
          </a:p>
        </p:txBody>
      </p:sp>
      <p:pic>
        <p:nvPicPr>
          <p:cNvPr id="7" name="Picture 2">
            <a:extLst>
              <a:ext uri="{FF2B5EF4-FFF2-40B4-BE49-F238E27FC236}">
                <a16:creationId xmlns:a16="http://schemas.microsoft.com/office/drawing/2014/main" id="{5FF90436-CDB8-4A18-AEDE-97DE2BF18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6B2946A6-F1F9-42DC-A456-CD4830CA13B2}"/>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9" name="Picture 8" descr="Icon&#10;&#10;Description automatically generated">
            <a:extLst>
              <a:ext uri="{FF2B5EF4-FFF2-40B4-BE49-F238E27FC236}">
                <a16:creationId xmlns:a16="http://schemas.microsoft.com/office/drawing/2014/main" id="{DBD48780-40D4-4A73-88CC-2F3F9D9891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2119" y="2629167"/>
            <a:ext cx="3047706" cy="3047706"/>
          </a:xfrm>
          <a:prstGeom prst="rect">
            <a:avLst/>
          </a:prstGeom>
        </p:spPr>
      </p:pic>
    </p:spTree>
    <p:extLst>
      <p:ext uri="{BB962C8B-B14F-4D97-AF65-F5344CB8AC3E}">
        <p14:creationId xmlns:p14="http://schemas.microsoft.com/office/powerpoint/2010/main" val="1375951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endParaRPr lang="en-US" sz="2400" dirty="0">
              <a:solidFill>
                <a:prstClr val="black"/>
              </a:solidFill>
              <a:latin typeface="Arial" panose="020B0604020202020204"/>
            </a:endParaRPr>
          </a:p>
        </p:txBody>
      </p:sp>
      <p:sp>
        <p:nvSpPr>
          <p:cNvPr id="8" name="TextBox 7">
            <a:extLst>
              <a:ext uri="{FF2B5EF4-FFF2-40B4-BE49-F238E27FC236}">
                <a16:creationId xmlns:a16="http://schemas.microsoft.com/office/drawing/2014/main" id="{64B58C2A-8C38-47FD-951E-01C6D4A58930}"/>
              </a:ext>
            </a:extLst>
          </p:cNvPr>
          <p:cNvSpPr txBox="1"/>
          <p:nvPr/>
        </p:nvSpPr>
        <p:spPr>
          <a:xfrm>
            <a:off x="1046458" y="2818896"/>
            <a:ext cx="7043895" cy="1200329"/>
          </a:xfrm>
          <a:prstGeom prst="rect">
            <a:avLst/>
          </a:prstGeom>
          <a:noFill/>
        </p:spPr>
        <p:txBody>
          <a:bodyPr wrap="square" rtlCol="0">
            <a:spAutoFit/>
          </a:bodyPr>
          <a:lstStyle/>
          <a:p>
            <a:pPr defTabSz="914324"/>
            <a:r>
              <a:rPr lang="nl-NL" sz="2400" dirty="0">
                <a:solidFill>
                  <a:prstClr val="black"/>
                </a:solidFill>
              </a:rPr>
              <a:t>W</a:t>
            </a:r>
            <a:r>
              <a:rPr lang="en-US" sz="2400" dirty="0">
                <a:solidFill>
                  <a:prstClr val="black"/>
                </a:solidFill>
              </a:rPr>
              <a:t>hat about an external hard drive?</a:t>
            </a:r>
          </a:p>
          <a:p>
            <a:pPr defTabSz="914324"/>
            <a:endParaRPr lang="en-US" sz="2400" dirty="0">
              <a:solidFill>
                <a:prstClr val="black"/>
              </a:solidFill>
            </a:endParaRPr>
          </a:p>
          <a:p>
            <a:endParaRPr lang="en-US" sz="2400" dirty="0"/>
          </a:p>
        </p:txBody>
      </p:sp>
      <p:pic>
        <p:nvPicPr>
          <p:cNvPr id="10" name="Picture 9">
            <a:extLst>
              <a:ext uri="{FF2B5EF4-FFF2-40B4-BE49-F238E27FC236}">
                <a16:creationId xmlns:a16="http://schemas.microsoft.com/office/drawing/2014/main" id="{DFF889CF-099B-4EE9-81CA-76253D709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1023" y="2217617"/>
            <a:ext cx="3883430" cy="3883430"/>
          </a:xfrm>
          <a:prstGeom prst="rect">
            <a:avLst/>
          </a:prstGeom>
        </p:spPr>
      </p:pic>
      <p:pic>
        <p:nvPicPr>
          <p:cNvPr id="7" name="Picture 2">
            <a:extLst>
              <a:ext uri="{FF2B5EF4-FFF2-40B4-BE49-F238E27FC236}">
                <a16:creationId xmlns:a16="http://schemas.microsoft.com/office/drawing/2014/main" id="{E8FDCFE5-A9D8-435D-AA44-B0A465CEC8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08646DFB-A356-443D-9E93-00366EBA7CE7}"/>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1040503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pic>
        <p:nvPicPr>
          <p:cNvPr id="4" name="Picture 3">
            <a:extLst>
              <a:ext uri="{FF2B5EF4-FFF2-40B4-BE49-F238E27FC236}">
                <a16:creationId xmlns:a16="http://schemas.microsoft.com/office/drawing/2014/main" id="{4B55521F-62CE-4144-9499-687C918E99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1454" y="2686427"/>
            <a:ext cx="3068489" cy="3068489"/>
          </a:xfrm>
          <a:prstGeom prst="rect">
            <a:avLst/>
          </a:prstGeom>
        </p:spPr>
      </p:pic>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3046988"/>
          </a:xfrm>
          <a:prstGeom prst="rect">
            <a:avLst/>
          </a:prstGeom>
          <a:noFill/>
        </p:spPr>
        <p:txBody>
          <a:bodyPr wrap="square" rtlCol="0">
            <a:spAutoFit/>
          </a:bodyPr>
          <a:lstStyle/>
          <a:p>
            <a:pPr defTabSz="914324"/>
            <a:r>
              <a:rPr lang="nl-NL" sz="2400" dirty="0">
                <a:solidFill>
                  <a:prstClr val="black"/>
                </a:solidFill>
              </a:rPr>
              <a:t>W</a:t>
            </a:r>
            <a:r>
              <a:rPr lang="en-US" sz="2400" dirty="0">
                <a:solidFill>
                  <a:prstClr val="black"/>
                </a:solidFill>
              </a:rPr>
              <a:t>hat about an external hard drive?</a:t>
            </a:r>
          </a:p>
          <a:p>
            <a:pPr defTabSz="914324"/>
            <a:endParaRPr lang="en-US" sz="2400" dirty="0">
              <a:solidFill>
                <a:prstClr val="black"/>
              </a:solidFill>
            </a:endParaRPr>
          </a:p>
          <a:p>
            <a:pPr defTabSz="914324"/>
            <a:r>
              <a:rPr lang="en-US" sz="2400" dirty="0">
                <a:solidFill>
                  <a:prstClr val="black"/>
                </a:solidFill>
              </a:rPr>
              <a:t>It is not uncommon for external hard drives to quit working or get corrupted. As shown, USB sticks and external hard drives can get lost or stolen. Another risk for losing all your hard work. In addition, I still don’t have access to your data.</a:t>
            </a:r>
          </a:p>
          <a:p>
            <a:endParaRPr lang="en-US" sz="2400" dirty="0"/>
          </a:p>
        </p:txBody>
      </p:sp>
      <p:pic>
        <p:nvPicPr>
          <p:cNvPr id="7" name="Picture 2">
            <a:extLst>
              <a:ext uri="{FF2B5EF4-FFF2-40B4-BE49-F238E27FC236}">
                <a16:creationId xmlns:a16="http://schemas.microsoft.com/office/drawing/2014/main" id="{506DEAB6-1962-4217-B1EA-E399BFF334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3C49EEC-A54C-4BF5-822B-911F4530D4D1}"/>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511804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endParaRPr lang="en-US" sz="2400" dirty="0">
              <a:solidFill>
                <a:prstClr val="black"/>
              </a:solidFill>
              <a:latin typeface="Arial" panose="020B0604020202020204"/>
            </a:endParaRPr>
          </a:p>
        </p:txBody>
      </p:sp>
      <p:sp>
        <p:nvSpPr>
          <p:cNvPr id="8" name="TextBox 7">
            <a:extLst>
              <a:ext uri="{FF2B5EF4-FFF2-40B4-BE49-F238E27FC236}">
                <a16:creationId xmlns:a16="http://schemas.microsoft.com/office/drawing/2014/main" id="{64B58C2A-8C38-47FD-951E-01C6D4A58930}"/>
              </a:ext>
            </a:extLst>
          </p:cNvPr>
          <p:cNvSpPr txBox="1"/>
          <p:nvPr/>
        </p:nvSpPr>
        <p:spPr>
          <a:xfrm>
            <a:off x="1046458" y="2817820"/>
            <a:ext cx="7043895" cy="1200329"/>
          </a:xfrm>
          <a:prstGeom prst="rect">
            <a:avLst/>
          </a:prstGeom>
          <a:noFill/>
        </p:spPr>
        <p:txBody>
          <a:bodyPr wrap="square" rtlCol="0">
            <a:spAutoFit/>
          </a:bodyPr>
          <a:lstStyle/>
          <a:p>
            <a:pPr defTabSz="914324"/>
            <a:r>
              <a:rPr lang="en-US" sz="2400" dirty="0">
                <a:solidFill>
                  <a:prstClr val="black"/>
                </a:solidFill>
              </a:rPr>
              <a:t>Okay, so what about cloud services?</a:t>
            </a:r>
          </a:p>
          <a:p>
            <a:pPr defTabSz="914324"/>
            <a:endParaRPr lang="en-US" sz="2400" dirty="0">
              <a:solidFill>
                <a:prstClr val="black"/>
              </a:solidFill>
            </a:endParaRPr>
          </a:p>
          <a:p>
            <a:endParaRPr lang="en-US" sz="2400" dirty="0"/>
          </a:p>
        </p:txBody>
      </p:sp>
      <p:pic>
        <p:nvPicPr>
          <p:cNvPr id="7" name="Picture 2">
            <a:extLst>
              <a:ext uri="{FF2B5EF4-FFF2-40B4-BE49-F238E27FC236}">
                <a16:creationId xmlns:a16="http://schemas.microsoft.com/office/drawing/2014/main" id="{C8035934-7663-47E0-8B39-EB619250BA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D991B487-1A47-4FBA-B1B2-FFC8E7D71C9A}"/>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1" name="Picture 10" descr="Diagram&#10;&#10;Description automatically generated with medium confidence">
            <a:extLst>
              <a:ext uri="{FF2B5EF4-FFF2-40B4-BE49-F238E27FC236}">
                <a16:creationId xmlns:a16="http://schemas.microsoft.com/office/drawing/2014/main" id="{233192C1-8A5E-442D-B18C-F4C1E4BA1F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734" y="2112406"/>
            <a:ext cx="4140200" cy="4140200"/>
          </a:xfrm>
          <a:prstGeom prst="rect">
            <a:avLst/>
          </a:prstGeom>
        </p:spPr>
      </p:pic>
    </p:spTree>
    <p:extLst>
      <p:ext uri="{BB962C8B-B14F-4D97-AF65-F5344CB8AC3E}">
        <p14:creationId xmlns:p14="http://schemas.microsoft.com/office/powerpoint/2010/main" val="2574496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pic>
        <p:nvPicPr>
          <p:cNvPr id="4" name="Picture 3">
            <a:extLst>
              <a:ext uri="{FF2B5EF4-FFF2-40B4-BE49-F238E27FC236}">
                <a16:creationId xmlns:a16="http://schemas.microsoft.com/office/drawing/2014/main" id="{4B55521F-62CE-4144-9499-687C918E99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1454" y="2686427"/>
            <a:ext cx="3068489" cy="3068489"/>
          </a:xfrm>
          <a:prstGeom prst="rect">
            <a:avLst/>
          </a:prstGeom>
        </p:spPr>
      </p:pic>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3416320"/>
          </a:xfrm>
          <a:prstGeom prst="rect">
            <a:avLst/>
          </a:prstGeom>
          <a:noFill/>
        </p:spPr>
        <p:txBody>
          <a:bodyPr wrap="square" rtlCol="0">
            <a:spAutoFit/>
          </a:bodyPr>
          <a:lstStyle/>
          <a:p>
            <a:pPr defTabSz="914324"/>
            <a:r>
              <a:rPr lang="en-US" sz="2400" dirty="0">
                <a:solidFill>
                  <a:prstClr val="black"/>
                </a:solidFill>
              </a:rPr>
              <a:t>Okay, so what about cloud services?</a:t>
            </a:r>
          </a:p>
          <a:p>
            <a:pPr defTabSz="914324"/>
            <a:endParaRPr lang="en-US" sz="2400" dirty="0">
              <a:solidFill>
                <a:prstClr val="black"/>
              </a:solidFill>
            </a:endParaRPr>
          </a:p>
          <a:p>
            <a:pPr defTabSz="914324"/>
            <a:r>
              <a:rPr lang="en-US" sz="2400" dirty="0">
                <a:solidFill>
                  <a:prstClr val="black"/>
                </a:solidFill>
              </a:rPr>
              <a:t>Great idea! But you can’t use just any cloud service. If you use your personal account, there will be no certification and the data is usually stored on a server outside the EU. This is not very secure, not quite good enough. Nonetheless, I like where this is going. </a:t>
            </a:r>
          </a:p>
          <a:p>
            <a:endParaRPr lang="en-US" sz="2400" dirty="0"/>
          </a:p>
        </p:txBody>
      </p:sp>
      <p:pic>
        <p:nvPicPr>
          <p:cNvPr id="3" name="Picture 2">
            <a:extLst>
              <a:ext uri="{FF2B5EF4-FFF2-40B4-BE49-F238E27FC236}">
                <a16:creationId xmlns:a16="http://schemas.microsoft.com/office/drawing/2014/main" id="{E5437C31-193B-4A99-8EB9-496975FF6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0353" y="2178596"/>
            <a:ext cx="3834284" cy="3834284"/>
          </a:xfrm>
          <a:prstGeom prst="rect">
            <a:avLst/>
          </a:prstGeom>
        </p:spPr>
      </p:pic>
      <p:pic>
        <p:nvPicPr>
          <p:cNvPr id="8" name="Picture 2">
            <a:extLst>
              <a:ext uri="{FF2B5EF4-FFF2-40B4-BE49-F238E27FC236}">
                <a16:creationId xmlns:a16="http://schemas.microsoft.com/office/drawing/2014/main" id="{4065C4D5-5065-4142-AC0A-5CEAF067D7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61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endParaRPr lang="en-US" sz="2400" dirty="0">
              <a:solidFill>
                <a:prstClr val="black"/>
              </a:solidFill>
              <a:latin typeface="Arial" panose="020B0604020202020204"/>
            </a:endParaRPr>
          </a:p>
        </p:txBody>
      </p:sp>
      <p:sp>
        <p:nvSpPr>
          <p:cNvPr id="8" name="TextBox 7">
            <a:extLst>
              <a:ext uri="{FF2B5EF4-FFF2-40B4-BE49-F238E27FC236}">
                <a16:creationId xmlns:a16="http://schemas.microsoft.com/office/drawing/2014/main" id="{64B58C2A-8C38-47FD-951E-01C6D4A58930}"/>
              </a:ext>
            </a:extLst>
          </p:cNvPr>
          <p:cNvSpPr txBox="1"/>
          <p:nvPr/>
        </p:nvSpPr>
        <p:spPr>
          <a:xfrm>
            <a:off x="1046458" y="2817820"/>
            <a:ext cx="7043895" cy="1569660"/>
          </a:xfrm>
          <a:prstGeom prst="rect">
            <a:avLst/>
          </a:prstGeom>
          <a:noFill/>
        </p:spPr>
        <p:txBody>
          <a:bodyPr wrap="square" rtlCol="0">
            <a:spAutoFit/>
          </a:bodyPr>
          <a:lstStyle/>
          <a:p>
            <a:pPr defTabSz="914324"/>
            <a:r>
              <a:rPr lang="en-US" sz="2400" dirty="0">
                <a:solidFill>
                  <a:prstClr val="black"/>
                </a:solidFill>
              </a:rPr>
              <a:t>What if I use my UT account with the cloud services?</a:t>
            </a:r>
          </a:p>
          <a:p>
            <a:pPr defTabSz="914324"/>
            <a:endParaRPr lang="en-US" sz="2400" dirty="0">
              <a:solidFill>
                <a:prstClr val="black"/>
              </a:solidFill>
            </a:endParaRPr>
          </a:p>
          <a:p>
            <a:endParaRPr lang="en-US" sz="2400" dirty="0"/>
          </a:p>
        </p:txBody>
      </p:sp>
      <p:pic>
        <p:nvPicPr>
          <p:cNvPr id="7" name="Picture 2">
            <a:extLst>
              <a:ext uri="{FF2B5EF4-FFF2-40B4-BE49-F238E27FC236}">
                <a16:creationId xmlns:a16="http://schemas.microsoft.com/office/drawing/2014/main" id="{FEB5FD09-BC8A-4589-80C0-C4E17A5F27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FEB59AE4-FAEB-474C-B088-80FAD6B90C76}"/>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1" name="Picture 10" descr="A picture containing screen, dark, night sky&#10;&#10;Description automatically generated">
            <a:extLst>
              <a:ext uri="{FF2B5EF4-FFF2-40B4-BE49-F238E27FC236}">
                <a16:creationId xmlns:a16="http://schemas.microsoft.com/office/drawing/2014/main" id="{41F384D1-1F6D-4629-9291-D2401B5AEC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9333" y="3265845"/>
            <a:ext cx="4876800" cy="2438400"/>
          </a:xfrm>
          <a:prstGeom prst="rect">
            <a:avLst/>
          </a:prstGeom>
        </p:spPr>
      </p:pic>
    </p:spTree>
    <p:extLst>
      <p:ext uri="{BB962C8B-B14F-4D97-AF65-F5344CB8AC3E}">
        <p14:creationId xmlns:p14="http://schemas.microsoft.com/office/powerpoint/2010/main" val="3045626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pic>
        <p:nvPicPr>
          <p:cNvPr id="4" name="Picture 3">
            <a:extLst>
              <a:ext uri="{FF2B5EF4-FFF2-40B4-BE49-F238E27FC236}">
                <a16:creationId xmlns:a16="http://schemas.microsoft.com/office/drawing/2014/main" id="{4B55521F-62CE-4144-9499-687C918E99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1454" y="2686427"/>
            <a:ext cx="3068489" cy="3068489"/>
          </a:xfrm>
          <a:prstGeom prst="rect">
            <a:avLst/>
          </a:prstGeom>
        </p:spPr>
      </p:pic>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3416320"/>
          </a:xfrm>
          <a:prstGeom prst="rect">
            <a:avLst/>
          </a:prstGeom>
          <a:noFill/>
        </p:spPr>
        <p:txBody>
          <a:bodyPr wrap="square" rtlCol="0">
            <a:spAutoFit/>
          </a:bodyPr>
          <a:lstStyle/>
          <a:p>
            <a:pPr defTabSz="914324"/>
            <a:r>
              <a:rPr lang="en-US" sz="2400" dirty="0">
                <a:solidFill>
                  <a:prstClr val="black"/>
                </a:solidFill>
              </a:rPr>
              <a:t>What if I use my UT account with the cloud services?</a:t>
            </a:r>
          </a:p>
          <a:p>
            <a:pPr defTabSz="914324"/>
            <a:endParaRPr lang="en-US" sz="2400" dirty="0">
              <a:solidFill>
                <a:prstClr val="black"/>
              </a:solidFill>
            </a:endParaRPr>
          </a:p>
          <a:p>
            <a:pPr defTabSz="914324"/>
            <a:r>
              <a:rPr lang="en-US" sz="2400" dirty="0">
                <a:solidFill>
                  <a:prstClr val="black"/>
                </a:solidFill>
              </a:rPr>
              <a:t>There are agreements between the university and certain cloud services, as a result these are now  certified storage solutions. Data stored in the cloud can be shared, so I can finally have access to your data.</a:t>
            </a:r>
          </a:p>
          <a:p>
            <a:endParaRPr lang="en-US" sz="2400" dirty="0"/>
          </a:p>
        </p:txBody>
      </p:sp>
      <p:pic>
        <p:nvPicPr>
          <p:cNvPr id="9" name="Picture 8">
            <a:extLst>
              <a:ext uri="{FF2B5EF4-FFF2-40B4-BE49-F238E27FC236}">
                <a16:creationId xmlns:a16="http://schemas.microsoft.com/office/drawing/2014/main" id="{5F6835C7-F7E8-4600-9BCB-A3114CA246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1454" y="2452041"/>
            <a:ext cx="3537260" cy="3537260"/>
          </a:xfrm>
          <a:prstGeom prst="rect">
            <a:avLst/>
          </a:prstGeom>
        </p:spPr>
      </p:pic>
      <p:pic>
        <p:nvPicPr>
          <p:cNvPr id="8" name="Picture 2">
            <a:extLst>
              <a:ext uri="{FF2B5EF4-FFF2-40B4-BE49-F238E27FC236}">
                <a16:creationId xmlns:a16="http://schemas.microsoft.com/office/drawing/2014/main" id="{960A5527-D0A6-4232-B365-0472B67DBC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82C02BB0-016A-4C8F-8784-B1EEB3C946D9}"/>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1336807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pic>
        <p:nvPicPr>
          <p:cNvPr id="4" name="Picture 3">
            <a:extLst>
              <a:ext uri="{FF2B5EF4-FFF2-40B4-BE49-F238E27FC236}">
                <a16:creationId xmlns:a16="http://schemas.microsoft.com/office/drawing/2014/main" id="{4B55521F-62CE-4144-9499-687C918E99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1454" y="2686427"/>
            <a:ext cx="3068489" cy="3068489"/>
          </a:xfrm>
          <a:prstGeom prst="rect">
            <a:avLst/>
          </a:prstGeom>
        </p:spPr>
      </p:pic>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3046988"/>
          </a:xfrm>
          <a:prstGeom prst="rect">
            <a:avLst/>
          </a:prstGeom>
          <a:noFill/>
        </p:spPr>
        <p:txBody>
          <a:bodyPr wrap="square" rtlCol="0">
            <a:spAutoFit/>
          </a:bodyPr>
          <a:lstStyle/>
          <a:p>
            <a:pPr defTabSz="914324"/>
            <a:r>
              <a:rPr lang="en-US" sz="2400" dirty="0">
                <a:solidFill>
                  <a:prstClr val="black"/>
                </a:solidFill>
              </a:rPr>
              <a:t>What if I use my UT account with the cloud services?</a:t>
            </a:r>
          </a:p>
          <a:p>
            <a:pPr defTabSz="914324"/>
            <a:endParaRPr lang="en-US" sz="2400" dirty="0">
              <a:solidFill>
                <a:prstClr val="black"/>
              </a:solidFill>
            </a:endParaRPr>
          </a:p>
          <a:p>
            <a:pPr defTabSz="914324"/>
            <a:r>
              <a:rPr lang="en-US" sz="2400" dirty="0">
                <a:solidFill>
                  <a:prstClr val="black"/>
                </a:solidFill>
              </a:rPr>
              <a:t>You can use this decision tree to get some more information </a:t>
            </a:r>
            <a:r>
              <a:rPr lang="en-US" sz="2400" dirty="0">
                <a:solidFill>
                  <a:prstClr val="black"/>
                </a:solidFill>
                <a:hlinkClick r:id="rId4"/>
              </a:rPr>
              <a:t>https://webapps.utwente.nl/dmp/fr/RDM/Storage-Decision-Tree/new</a:t>
            </a:r>
            <a:r>
              <a:rPr lang="en-US" sz="2400" dirty="0">
                <a:solidFill>
                  <a:prstClr val="black"/>
                </a:solidFill>
              </a:rPr>
              <a:t> </a:t>
            </a:r>
          </a:p>
          <a:p>
            <a:endParaRPr lang="en-US" sz="2400" dirty="0"/>
          </a:p>
        </p:txBody>
      </p:sp>
      <p:pic>
        <p:nvPicPr>
          <p:cNvPr id="9" name="Picture 8">
            <a:extLst>
              <a:ext uri="{FF2B5EF4-FFF2-40B4-BE49-F238E27FC236}">
                <a16:creationId xmlns:a16="http://schemas.microsoft.com/office/drawing/2014/main" id="{5F6835C7-F7E8-4600-9BCB-A3114CA246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11454" y="2452041"/>
            <a:ext cx="3537260" cy="3537260"/>
          </a:xfrm>
          <a:prstGeom prst="rect">
            <a:avLst/>
          </a:prstGeom>
        </p:spPr>
      </p:pic>
      <p:pic>
        <p:nvPicPr>
          <p:cNvPr id="8" name="Picture 2">
            <a:extLst>
              <a:ext uri="{FF2B5EF4-FFF2-40B4-BE49-F238E27FC236}">
                <a16:creationId xmlns:a16="http://schemas.microsoft.com/office/drawing/2014/main" id="{4450F1F0-35CD-43CF-A515-3BE01F87F9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332065C7-385A-4A3D-B270-B37DF2F61CD8}"/>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801496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82D0B69-DEE2-4125-BE29-208EA7393DED}"/>
              </a:ext>
            </a:extLst>
          </p:cNvPr>
          <p:cNvSpPr>
            <a:spLocks noGrp="1"/>
          </p:cNvSpPr>
          <p:nvPr>
            <p:ph type="subTitle" idx="1"/>
          </p:nvPr>
        </p:nvSpPr>
        <p:spPr/>
        <p:txBody>
          <a:bodyPr/>
          <a:lstStyle/>
          <a:p>
            <a:endParaRPr lang="en-US" dirty="0"/>
          </a:p>
        </p:txBody>
      </p:sp>
      <p:sp>
        <p:nvSpPr>
          <p:cNvPr id="5" name="TextBox 4">
            <a:extLst>
              <a:ext uri="{FF2B5EF4-FFF2-40B4-BE49-F238E27FC236}">
                <a16:creationId xmlns:a16="http://schemas.microsoft.com/office/drawing/2014/main" id="{6BC2D7BB-7D7C-49C4-8D04-C41CD6F17778}"/>
              </a:ext>
            </a:extLst>
          </p:cNvPr>
          <p:cNvSpPr txBox="1"/>
          <p:nvPr/>
        </p:nvSpPr>
        <p:spPr>
          <a:xfrm>
            <a:off x="2813538" y="1567543"/>
            <a:ext cx="7455877" cy="3293209"/>
          </a:xfrm>
          <a:prstGeom prst="rect">
            <a:avLst/>
          </a:prstGeom>
          <a:noFill/>
        </p:spPr>
        <p:txBody>
          <a:bodyPr wrap="square" rtlCol="0">
            <a:spAutoFit/>
          </a:bodyPr>
          <a:lstStyle/>
          <a:p>
            <a:pPr algn="ctr"/>
            <a:r>
              <a:rPr lang="en-US" sz="4800" dirty="0">
                <a:solidFill>
                  <a:schemeClr val="bg1"/>
                </a:solidFill>
              </a:rPr>
              <a:t>Research Data Management</a:t>
            </a:r>
          </a:p>
          <a:p>
            <a:pPr algn="ctr"/>
            <a:endParaRPr lang="en-US" sz="4800" dirty="0">
              <a:solidFill>
                <a:schemeClr val="bg1"/>
              </a:solidFill>
            </a:endParaRPr>
          </a:p>
          <a:p>
            <a:pPr algn="ctr"/>
            <a:endParaRPr lang="en-US" sz="4800" dirty="0">
              <a:solidFill>
                <a:schemeClr val="bg1"/>
              </a:solidFill>
            </a:endParaRPr>
          </a:p>
          <a:p>
            <a:pPr algn="ctr"/>
            <a:r>
              <a:rPr lang="en-US" sz="3200" dirty="0">
                <a:solidFill>
                  <a:srgbClr val="009BC1"/>
                </a:solidFill>
              </a:rPr>
              <a:t>Active organization and maintenance of data throughout the research process</a:t>
            </a:r>
          </a:p>
        </p:txBody>
      </p:sp>
      <p:pic>
        <p:nvPicPr>
          <p:cNvPr id="7" name="Picture 6" descr="A picture containing vector graphics&#10;&#10;Description automatically generated">
            <a:extLst>
              <a:ext uri="{FF2B5EF4-FFF2-40B4-BE49-F238E27FC236}">
                <a16:creationId xmlns:a16="http://schemas.microsoft.com/office/drawing/2014/main" id="{200ADA2B-6D80-4476-A261-A44399B2B0B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719" y="1714500"/>
            <a:ext cx="3429000" cy="3429000"/>
          </a:xfrm>
          <a:prstGeom prst="rect">
            <a:avLst/>
          </a:prstGeom>
        </p:spPr>
      </p:pic>
      <p:pic>
        <p:nvPicPr>
          <p:cNvPr id="6" name="Picture 2">
            <a:extLst>
              <a:ext uri="{FF2B5EF4-FFF2-40B4-BE49-F238E27FC236}">
                <a16:creationId xmlns:a16="http://schemas.microsoft.com/office/drawing/2014/main" id="{B285AFF8-DECD-4D21-A1DD-937CBEFF6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534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pic>
        <p:nvPicPr>
          <p:cNvPr id="4" name="Picture 3">
            <a:extLst>
              <a:ext uri="{FF2B5EF4-FFF2-40B4-BE49-F238E27FC236}">
                <a16:creationId xmlns:a16="http://schemas.microsoft.com/office/drawing/2014/main" id="{4B55521F-62CE-4144-9499-687C918E99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1454" y="2686427"/>
            <a:ext cx="3068489" cy="3068489"/>
          </a:xfrm>
          <a:prstGeom prst="rect">
            <a:avLst/>
          </a:prstGeom>
        </p:spPr>
      </p:pic>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1569660"/>
          </a:xfrm>
          <a:prstGeom prst="rect">
            <a:avLst/>
          </a:prstGeom>
          <a:noFill/>
        </p:spPr>
        <p:txBody>
          <a:bodyPr wrap="square" rtlCol="0">
            <a:spAutoFit/>
          </a:bodyPr>
          <a:lstStyle/>
          <a:p>
            <a:pPr defTabSz="914324"/>
            <a:r>
              <a:rPr lang="en-US" sz="2400" dirty="0">
                <a:solidFill>
                  <a:prstClr val="black"/>
                </a:solidFill>
              </a:rPr>
              <a:t>What if I use my UT account with the cloud services?</a:t>
            </a:r>
          </a:p>
          <a:p>
            <a:pPr defTabSz="914324"/>
            <a:endParaRPr lang="en-US" sz="2400" dirty="0">
              <a:solidFill>
                <a:prstClr val="black"/>
              </a:solidFill>
            </a:endParaRPr>
          </a:p>
          <a:p>
            <a:endParaRPr lang="en-US" sz="2400" dirty="0"/>
          </a:p>
        </p:txBody>
      </p:sp>
      <p:pic>
        <p:nvPicPr>
          <p:cNvPr id="9" name="Picture 8">
            <a:extLst>
              <a:ext uri="{FF2B5EF4-FFF2-40B4-BE49-F238E27FC236}">
                <a16:creationId xmlns:a16="http://schemas.microsoft.com/office/drawing/2014/main" id="{5F6835C7-F7E8-4600-9BCB-A3114CA246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1454" y="2452041"/>
            <a:ext cx="3537260" cy="3537260"/>
          </a:xfrm>
          <a:prstGeom prst="rect">
            <a:avLst/>
          </a:prstGeom>
        </p:spPr>
      </p:pic>
      <p:sp>
        <p:nvSpPr>
          <p:cNvPr id="2" name="AutoShape 2">
            <a:extLst>
              <a:ext uri="{FF2B5EF4-FFF2-40B4-BE49-F238E27FC236}">
                <a16:creationId xmlns:a16="http://schemas.microsoft.com/office/drawing/2014/main" id="{7ADB9C5D-0D1C-41FB-8112-846D6A1678D0}"/>
              </a:ext>
            </a:extLst>
          </p:cNvPr>
          <p:cNvSpPr>
            <a:spLocks noChangeAspect="1" noChangeArrowheads="1"/>
          </p:cNvSpPr>
          <p:nvPr/>
        </p:nvSpPr>
        <p:spPr bwMode="auto">
          <a:xfrm>
            <a:off x="4231178" y="3276600"/>
            <a:ext cx="2017222" cy="201722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OneDrive of OneDrive for Business? | KNS Automatisering">
            <a:extLst>
              <a:ext uri="{FF2B5EF4-FFF2-40B4-BE49-F238E27FC236}">
                <a16:creationId xmlns:a16="http://schemas.microsoft.com/office/drawing/2014/main" id="{8F652220-B90E-4781-B67E-2B881DF56E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7770" y="3447524"/>
            <a:ext cx="34290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11 reasons you should be using Microsoft Teams | pure technology group">
            <a:extLst>
              <a:ext uri="{FF2B5EF4-FFF2-40B4-BE49-F238E27FC236}">
                <a16:creationId xmlns:a16="http://schemas.microsoft.com/office/drawing/2014/main" id="{493599E9-E58A-45AD-8788-218AD274DD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7343" y="4422284"/>
            <a:ext cx="26289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52CB30CD-AA8B-432E-ADB9-B5B94721DB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A3392CE5-0AAF-4CF6-944D-4697F7CF5E8F}"/>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250745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endParaRPr lang="en-US" sz="2400" dirty="0">
              <a:solidFill>
                <a:prstClr val="black"/>
              </a:solidFill>
              <a:latin typeface="Arial" panose="020B0604020202020204"/>
            </a:endParaRPr>
          </a:p>
        </p:txBody>
      </p:sp>
      <p:sp>
        <p:nvSpPr>
          <p:cNvPr id="8" name="TextBox 7">
            <a:extLst>
              <a:ext uri="{FF2B5EF4-FFF2-40B4-BE49-F238E27FC236}">
                <a16:creationId xmlns:a16="http://schemas.microsoft.com/office/drawing/2014/main" id="{64B58C2A-8C38-47FD-951E-01C6D4A58930}"/>
              </a:ext>
            </a:extLst>
          </p:cNvPr>
          <p:cNvSpPr txBox="1"/>
          <p:nvPr/>
        </p:nvSpPr>
        <p:spPr>
          <a:xfrm>
            <a:off x="1046458" y="2817820"/>
            <a:ext cx="7043895" cy="1200329"/>
          </a:xfrm>
          <a:prstGeom prst="rect">
            <a:avLst/>
          </a:prstGeom>
          <a:noFill/>
        </p:spPr>
        <p:txBody>
          <a:bodyPr wrap="square" rtlCol="0">
            <a:spAutoFit/>
          </a:bodyPr>
          <a:lstStyle/>
          <a:p>
            <a:pPr defTabSz="914324"/>
            <a:r>
              <a:rPr lang="en-US" sz="2400" dirty="0">
                <a:solidFill>
                  <a:prstClr val="black"/>
                </a:solidFill>
              </a:rPr>
              <a:t>Are there any other options?</a:t>
            </a:r>
          </a:p>
          <a:p>
            <a:pPr defTabSz="914324"/>
            <a:endParaRPr lang="en-US" sz="2400" dirty="0">
              <a:solidFill>
                <a:prstClr val="black"/>
              </a:solidFill>
            </a:endParaRPr>
          </a:p>
          <a:p>
            <a:endParaRPr lang="en-US" sz="2400" dirty="0"/>
          </a:p>
        </p:txBody>
      </p:sp>
      <p:pic>
        <p:nvPicPr>
          <p:cNvPr id="7" name="Picture 2">
            <a:extLst>
              <a:ext uri="{FF2B5EF4-FFF2-40B4-BE49-F238E27FC236}">
                <a16:creationId xmlns:a16="http://schemas.microsoft.com/office/drawing/2014/main" id="{1D03A99C-4E52-4F35-9781-1ED98E1A8F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A566CCD-451D-4BB4-A6D5-1929BB234625}"/>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1" name="Picture 10">
            <a:extLst>
              <a:ext uri="{FF2B5EF4-FFF2-40B4-BE49-F238E27FC236}">
                <a16:creationId xmlns:a16="http://schemas.microsoft.com/office/drawing/2014/main" id="{5A2D7184-FEB3-46F5-80F0-99AE37280A97}"/>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40989" y="1662616"/>
            <a:ext cx="5425339" cy="5425339"/>
          </a:xfrm>
          <a:prstGeom prst="rect">
            <a:avLst/>
          </a:prstGeom>
        </p:spPr>
      </p:pic>
    </p:spTree>
    <p:extLst>
      <p:ext uri="{BB962C8B-B14F-4D97-AF65-F5344CB8AC3E}">
        <p14:creationId xmlns:p14="http://schemas.microsoft.com/office/powerpoint/2010/main" val="1857297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8F9FD7F-C960-48C0-B6AD-26009B76DE1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90711" y="2390670"/>
            <a:ext cx="3592621" cy="3592621"/>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7043895" cy="3046988"/>
          </a:xfrm>
          <a:prstGeom prst="rect">
            <a:avLst/>
          </a:prstGeom>
          <a:noFill/>
        </p:spPr>
        <p:txBody>
          <a:bodyPr wrap="square" rtlCol="0">
            <a:spAutoFit/>
          </a:bodyPr>
          <a:lstStyle/>
          <a:p>
            <a:pPr defTabSz="914324"/>
            <a:r>
              <a:rPr lang="en-US" sz="2400" dirty="0">
                <a:solidFill>
                  <a:prstClr val="black"/>
                </a:solidFill>
              </a:rPr>
              <a:t>Are there any other options?</a:t>
            </a:r>
          </a:p>
          <a:p>
            <a:pPr defTabSz="914324"/>
            <a:endParaRPr lang="en-US" sz="2400" dirty="0">
              <a:solidFill>
                <a:prstClr val="black"/>
              </a:solidFill>
            </a:endParaRPr>
          </a:p>
          <a:p>
            <a:pPr defTabSz="914324"/>
            <a:r>
              <a:rPr lang="en-US" sz="2400" dirty="0">
                <a:solidFill>
                  <a:prstClr val="black"/>
                </a:solidFill>
              </a:rPr>
              <a:t>There is the Project-Drive. Your group or mentor will have space here where you can store your data. This is a certified server. Data is stored locally at the UT and data can be shared, even with people outside the university.</a:t>
            </a:r>
          </a:p>
          <a:p>
            <a:endParaRPr lang="en-US" sz="2400" dirty="0"/>
          </a:p>
        </p:txBody>
      </p:sp>
      <p:pic>
        <p:nvPicPr>
          <p:cNvPr id="8" name="Picture 2">
            <a:extLst>
              <a:ext uri="{FF2B5EF4-FFF2-40B4-BE49-F238E27FC236}">
                <a16:creationId xmlns:a16="http://schemas.microsoft.com/office/drawing/2014/main" id="{47B258D1-C236-4385-B9C0-FF2AEB2601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54BB2558-A864-4612-BCA2-F6FF25BF3451}"/>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565864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Let’s summarize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sp>
        <p:nvSpPr>
          <p:cNvPr id="11" name="TextBox 10">
            <a:extLst>
              <a:ext uri="{FF2B5EF4-FFF2-40B4-BE49-F238E27FC236}">
                <a16:creationId xmlns:a16="http://schemas.microsoft.com/office/drawing/2014/main" id="{871E5351-82DD-43D2-9B6F-69B7A6589226}"/>
              </a:ext>
            </a:extLst>
          </p:cNvPr>
          <p:cNvSpPr txBox="1"/>
          <p:nvPr/>
        </p:nvSpPr>
        <p:spPr>
          <a:xfrm>
            <a:off x="1493718" y="2817820"/>
            <a:ext cx="9066332" cy="1569660"/>
          </a:xfrm>
          <a:prstGeom prst="rect">
            <a:avLst/>
          </a:prstGeom>
          <a:noFill/>
        </p:spPr>
        <p:txBody>
          <a:bodyPr wrap="square" rtlCol="0">
            <a:spAutoFit/>
          </a:bodyPr>
          <a:lstStyle/>
          <a:p>
            <a:pPr defTabSz="914324"/>
            <a:r>
              <a:rPr lang="en-US" sz="2400" dirty="0">
                <a:solidFill>
                  <a:prstClr val="black"/>
                </a:solidFill>
              </a:rPr>
              <a:t>Use cloud services with your UT account </a:t>
            </a:r>
          </a:p>
          <a:p>
            <a:pPr defTabSz="914324"/>
            <a:endParaRPr lang="en-US" sz="2400" dirty="0">
              <a:solidFill>
                <a:prstClr val="black"/>
              </a:solidFill>
            </a:endParaRPr>
          </a:p>
          <a:p>
            <a:pPr defTabSz="914324"/>
            <a:r>
              <a:rPr lang="en-US" sz="2400" dirty="0">
                <a:solidFill>
                  <a:prstClr val="black"/>
                </a:solidFill>
              </a:rPr>
              <a:t>Use the P-Drive using the account of an employee</a:t>
            </a:r>
            <a:endParaRPr lang="en-US" sz="2400" dirty="0">
              <a:solidFill>
                <a:srgbClr val="FF0000"/>
              </a:solidFill>
            </a:endParaRPr>
          </a:p>
          <a:p>
            <a:pPr defTabSz="914324"/>
            <a:endParaRPr lang="en-US" sz="2400" dirty="0">
              <a:solidFill>
                <a:prstClr val="black"/>
              </a:solidFill>
            </a:endParaRPr>
          </a:p>
        </p:txBody>
      </p:sp>
      <p:pic>
        <p:nvPicPr>
          <p:cNvPr id="3" name="Picture 2" descr="A picture containing holding, hand, female&#10;&#10;Description automatically generated">
            <a:extLst>
              <a:ext uri="{FF2B5EF4-FFF2-40B4-BE49-F238E27FC236}">
                <a16:creationId xmlns:a16="http://schemas.microsoft.com/office/drawing/2014/main" id="{A9840373-0DDA-4A15-ACB3-B4CCFCA04B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2843470"/>
            <a:ext cx="453887" cy="453887"/>
          </a:xfrm>
          <a:prstGeom prst="rect">
            <a:avLst/>
          </a:prstGeom>
        </p:spPr>
      </p:pic>
      <p:pic>
        <p:nvPicPr>
          <p:cNvPr id="14" name="Picture 13" descr="A picture containing holding, hand, female&#10;&#10;Description automatically generated">
            <a:extLst>
              <a:ext uri="{FF2B5EF4-FFF2-40B4-BE49-F238E27FC236}">
                <a16:creationId xmlns:a16="http://schemas.microsoft.com/office/drawing/2014/main" id="{3EA8070B-6511-4DD2-82FB-AC56FB1E76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024" y="3602157"/>
            <a:ext cx="453887" cy="453887"/>
          </a:xfrm>
          <a:prstGeom prst="rect">
            <a:avLst/>
          </a:prstGeom>
        </p:spPr>
      </p:pic>
      <p:pic>
        <p:nvPicPr>
          <p:cNvPr id="16" name="Picture 2">
            <a:extLst>
              <a:ext uri="{FF2B5EF4-FFF2-40B4-BE49-F238E27FC236}">
                <a16:creationId xmlns:a16="http://schemas.microsoft.com/office/drawing/2014/main" id="{7966ADB7-CAE2-4181-881F-7D7A1C018C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35F3509E-3CCB-4192-9AF8-C3CC11DE86B5}"/>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41491208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Let’s summarize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sp>
        <p:nvSpPr>
          <p:cNvPr id="6" name="TextBox 5">
            <a:extLst>
              <a:ext uri="{FF2B5EF4-FFF2-40B4-BE49-F238E27FC236}">
                <a16:creationId xmlns:a16="http://schemas.microsoft.com/office/drawing/2014/main" id="{BA4A06D3-192E-40D6-A708-149629FF32E8}"/>
              </a:ext>
            </a:extLst>
          </p:cNvPr>
          <p:cNvSpPr txBox="1"/>
          <p:nvPr/>
        </p:nvSpPr>
        <p:spPr>
          <a:xfrm>
            <a:off x="1493718" y="2817820"/>
            <a:ext cx="9066332" cy="2677656"/>
          </a:xfrm>
          <a:prstGeom prst="rect">
            <a:avLst/>
          </a:prstGeom>
          <a:noFill/>
        </p:spPr>
        <p:txBody>
          <a:bodyPr wrap="square" rtlCol="0">
            <a:spAutoFit/>
          </a:bodyPr>
          <a:lstStyle/>
          <a:p>
            <a:pPr defTabSz="914324"/>
            <a:r>
              <a:rPr lang="en-US" sz="2400" dirty="0">
                <a:solidFill>
                  <a:prstClr val="black"/>
                </a:solidFill>
              </a:rPr>
              <a:t>Use cloud services with your UT account </a:t>
            </a:r>
          </a:p>
          <a:p>
            <a:pPr defTabSz="914324"/>
            <a:endParaRPr lang="en-US" sz="2400" dirty="0">
              <a:solidFill>
                <a:prstClr val="black"/>
              </a:solidFill>
            </a:endParaRPr>
          </a:p>
          <a:p>
            <a:pPr defTabSz="914324"/>
            <a:r>
              <a:rPr lang="en-US" sz="2400" dirty="0">
                <a:solidFill>
                  <a:prstClr val="black"/>
                </a:solidFill>
              </a:rPr>
              <a:t>Use the P-Drive using the account of an employee</a:t>
            </a:r>
            <a:endParaRPr lang="en-US" sz="2400" dirty="0">
              <a:solidFill>
                <a:srgbClr val="FF0000"/>
              </a:solidFill>
            </a:endParaRPr>
          </a:p>
          <a:p>
            <a:pPr defTabSz="914324"/>
            <a:endParaRPr lang="en-US" sz="2400" dirty="0">
              <a:solidFill>
                <a:prstClr val="black"/>
              </a:solidFill>
            </a:endParaRPr>
          </a:p>
          <a:p>
            <a:pPr defTabSz="914324"/>
            <a:r>
              <a:rPr lang="en-US" sz="2400" dirty="0">
                <a:solidFill>
                  <a:prstClr val="black"/>
                </a:solidFill>
              </a:rPr>
              <a:t>Don’t store data on your personal laptop.</a:t>
            </a:r>
          </a:p>
          <a:p>
            <a:pPr defTabSz="914324"/>
            <a:endParaRPr lang="en-US" sz="2400" dirty="0">
              <a:solidFill>
                <a:prstClr val="black"/>
              </a:solidFill>
            </a:endParaRPr>
          </a:p>
          <a:p>
            <a:pPr defTabSz="914324"/>
            <a:r>
              <a:rPr lang="en-US" sz="2400" dirty="0">
                <a:solidFill>
                  <a:prstClr val="black"/>
                </a:solidFill>
              </a:rPr>
              <a:t>Don’t use external hard drives or USB sticks for data storage</a:t>
            </a:r>
          </a:p>
        </p:txBody>
      </p:sp>
      <p:pic>
        <p:nvPicPr>
          <p:cNvPr id="11" name="Picture 10" descr="Icon&#10;&#10;Description automatically generated">
            <a:extLst>
              <a:ext uri="{FF2B5EF4-FFF2-40B4-BE49-F238E27FC236}">
                <a16:creationId xmlns:a16="http://schemas.microsoft.com/office/drawing/2014/main" id="{27EAA54B-8184-41A7-894B-857823AE4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4263442"/>
            <a:ext cx="443948" cy="443948"/>
          </a:xfrm>
          <a:prstGeom prst="rect">
            <a:avLst/>
          </a:prstGeom>
        </p:spPr>
      </p:pic>
      <p:pic>
        <p:nvPicPr>
          <p:cNvPr id="12" name="Picture 11" descr="Icon&#10;&#10;Description automatically generated">
            <a:extLst>
              <a:ext uri="{FF2B5EF4-FFF2-40B4-BE49-F238E27FC236}">
                <a16:creationId xmlns:a16="http://schemas.microsoft.com/office/drawing/2014/main" id="{5B4595F3-C9CC-40D9-BD4E-4F9803BA6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5002253"/>
            <a:ext cx="443948" cy="443948"/>
          </a:xfrm>
          <a:prstGeom prst="rect">
            <a:avLst/>
          </a:prstGeom>
        </p:spPr>
      </p:pic>
      <p:pic>
        <p:nvPicPr>
          <p:cNvPr id="8" name="Picture 2">
            <a:extLst>
              <a:ext uri="{FF2B5EF4-FFF2-40B4-BE49-F238E27FC236}">
                <a16:creationId xmlns:a16="http://schemas.microsoft.com/office/drawing/2014/main" id="{FA1908D0-2D85-4A87-A16A-C2457B0263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57C9CDF-5F1F-4746-8CAA-698C7E8C65B2}"/>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4" name="Picture 13" descr="A picture containing holding, hand, female&#10;&#10;Description automatically generated">
            <a:extLst>
              <a:ext uri="{FF2B5EF4-FFF2-40B4-BE49-F238E27FC236}">
                <a16:creationId xmlns:a16="http://schemas.microsoft.com/office/drawing/2014/main" id="{96D41161-D388-402F-8AAE-8D9F2E1AE3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710" y="2843470"/>
            <a:ext cx="453887" cy="453887"/>
          </a:xfrm>
          <a:prstGeom prst="rect">
            <a:avLst/>
          </a:prstGeom>
        </p:spPr>
      </p:pic>
      <p:pic>
        <p:nvPicPr>
          <p:cNvPr id="16" name="Picture 15" descr="A picture containing holding, hand, female&#10;&#10;Description automatically generated">
            <a:extLst>
              <a:ext uri="{FF2B5EF4-FFF2-40B4-BE49-F238E27FC236}">
                <a16:creationId xmlns:a16="http://schemas.microsoft.com/office/drawing/2014/main" id="{22996CDB-2DFF-47AC-A31E-CC657B85AF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4024" y="3602157"/>
            <a:ext cx="453887" cy="453887"/>
          </a:xfrm>
          <a:prstGeom prst="rect">
            <a:avLst/>
          </a:prstGeom>
        </p:spPr>
      </p:pic>
    </p:spTree>
    <p:extLst>
      <p:ext uri="{BB962C8B-B14F-4D97-AF65-F5344CB8AC3E}">
        <p14:creationId xmlns:p14="http://schemas.microsoft.com/office/powerpoint/2010/main" val="3550856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Let’s summarize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sp>
        <p:nvSpPr>
          <p:cNvPr id="6" name="TextBox 5">
            <a:extLst>
              <a:ext uri="{FF2B5EF4-FFF2-40B4-BE49-F238E27FC236}">
                <a16:creationId xmlns:a16="http://schemas.microsoft.com/office/drawing/2014/main" id="{BA4A06D3-192E-40D6-A708-149629FF32E8}"/>
              </a:ext>
            </a:extLst>
          </p:cNvPr>
          <p:cNvSpPr txBox="1"/>
          <p:nvPr/>
        </p:nvSpPr>
        <p:spPr>
          <a:xfrm>
            <a:off x="1493718" y="2817820"/>
            <a:ext cx="9066332" cy="2677656"/>
          </a:xfrm>
          <a:prstGeom prst="rect">
            <a:avLst/>
          </a:prstGeom>
          <a:noFill/>
        </p:spPr>
        <p:txBody>
          <a:bodyPr wrap="square" rtlCol="0">
            <a:spAutoFit/>
          </a:bodyPr>
          <a:lstStyle/>
          <a:p>
            <a:pPr defTabSz="914324"/>
            <a:r>
              <a:rPr lang="en-US" sz="2400" dirty="0">
                <a:solidFill>
                  <a:prstClr val="black"/>
                </a:solidFill>
              </a:rPr>
              <a:t>Use cloud services with your UT account </a:t>
            </a:r>
          </a:p>
          <a:p>
            <a:pPr defTabSz="914324"/>
            <a:endParaRPr lang="en-US" sz="2400" dirty="0">
              <a:solidFill>
                <a:prstClr val="black"/>
              </a:solidFill>
            </a:endParaRPr>
          </a:p>
          <a:p>
            <a:pPr defTabSz="914324"/>
            <a:r>
              <a:rPr lang="en-US" sz="2400" dirty="0">
                <a:solidFill>
                  <a:prstClr val="black"/>
                </a:solidFill>
              </a:rPr>
              <a:t>Use the P-Drive using the account of an employee</a:t>
            </a:r>
            <a:endParaRPr lang="en-US" sz="2400" dirty="0">
              <a:solidFill>
                <a:srgbClr val="FF0000"/>
              </a:solidFill>
            </a:endParaRPr>
          </a:p>
          <a:p>
            <a:pPr defTabSz="914324"/>
            <a:endParaRPr lang="en-US" sz="2400" dirty="0">
              <a:solidFill>
                <a:prstClr val="black"/>
              </a:solidFill>
            </a:endParaRPr>
          </a:p>
          <a:p>
            <a:pPr defTabSz="914324"/>
            <a:r>
              <a:rPr lang="en-US" sz="2400" dirty="0">
                <a:solidFill>
                  <a:prstClr val="black"/>
                </a:solidFill>
              </a:rPr>
              <a:t>Don’t store data on your personal laptop.</a:t>
            </a:r>
          </a:p>
          <a:p>
            <a:pPr defTabSz="914324"/>
            <a:endParaRPr lang="en-US" sz="2400" dirty="0">
              <a:solidFill>
                <a:prstClr val="black"/>
              </a:solidFill>
            </a:endParaRPr>
          </a:p>
          <a:p>
            <a:pPr defTabSz="914324"/>
            <a:r>
              <a:rPr lang="en-US" sz="2400" dirty="0">
                <a:solidFill>
                  <a:prstClr val="black"/>
                </a:solidFill>
              </a:rPr>
              <a:t>Don’t use external hard drives or USB sticks for data storage</a:t>
            </a:r>
          </a:p>
        </p:txBody>
      </p:sp>
      <p:pic>
        <p:nvPicPr>
          <p:cNvPr id="11" name="Picture 10" descr="Icon&#10;&#10;Description automatically generated">
            <a:extLst>
              <a:ext uri="{FF2B5EF4-FFF2-40B4-BE49-F238E27FC236}">
                <a16:creationId xmlns:a16="http://schemas.microsoft.com/office/drawing/2014/main" id="{27EAA54B-8184-41A7-894B-857823AE4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4263442"/>
            <a:ext cx="443948" cy="443948"/>
          </a:xfrm>
          <a:prstGeom prst="rect">
            <a:avLst/>
          </a:prstGeom>
        </p:spPr>
      </p:pic>
      <p:pic>
        <p:nvPicPr>
          <p:cNvPr id="12" name="Picture 11" descr="Icon&#10;&#10;Description automatically generated">
            <a:extLst>
              <a:ext uri="{FF2B5EF4-FFF2-40B4-BE49-F238E27FC236}">
                <a16:creationId xmlns:a16="http://schemas.microsoft.com/office/drawing/2014/main" id="{5B4595F3-C9CC-40D9-BD4E-4F9803BA6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5002253"/>
            <a:ext cx="443948" cy="443948"/>
          </a:xfrm>
          <a:prstGeom prst="rect">
            <a:avLst/>
          </a:prstGeom>
        </p:spPr>
      </p:pic>
      <p:pic>
        <p:nvPicPr>
          <p:cNvPr id="8" name="Picture 2">
            <a:extLst>
              <a:ext uri="{FF2B5EF4-FFF2-40B4-BE49-F238E27FC236}">
                <a16:creationId xmlns:a16="http://schemas.microsoft.com/office/drawing/2014/main" id="{FA1908D0-2D85-4A87-A16A-C2457B0263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57C9CDF-5F1F-4746-8CAA-698C7E8C65B2}"/>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4" name="Picture 13" descr="A picture containing holding, hand, female&#10;&#10;Description automatically generated">
            <a:extLst>
              <a:ext uri="{FF2B5EF4-FFF2-40B4-BE49-F238E27FC236}">
                <a16:creationId xmlns:a16="http://schemas.microsoft.com/office/drawing/2014/main" id="{96D41161-D388-402F-8AAE-8D9F2E1AE3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710" y="2843470"/>
            <a:ext cx="453887" cy="453887"/>
          </a:xfrm>
          <a:prstGeom prst="rect">
            <a:avLst/>
          </a:prstGeom>
        </p:spPr>
      </p:pic>
      <p:pic>
        <p:nvPicPr>
          <p:cNvPr id="16" name="Picture 15" descr="A picture containing holding, hand, female&#10;&#10;Description automatically generated">
            <a:extLst>
              <a:ext uri="{FF2B5EF4-FFF2-40B4-BE49-F238E27FC236}">
                <a16:creationId xmlns:a16="http://schemas.microsoft.com/office/drawing/2014/main" id="{22996CDB-2DFF-47AC-A31E-CC657B85AF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4024" y="3602157"/>
            <a:ext cx="453887" cy="453887"/>
          </a:xfrm>
          <a:prstGeom prst="rect">
            <a:avLst/>
          </a:prstGeom>
        </p:spPr>
      </p:pic>
      <p:sp>
        <p:nvSpPr>
          <p:cNvPr id="13" name="TextBox 12">
            <a:extLst>
              <a:ext uri="{FF2B5EF4-FFF2-40B4-BE49-F238E27FC236}">
                <a16:creationId xmlns:a16="http://schemas.microsoft.com/office/drawing/2014/main" id="{5166FCD7-67D7-497D-A996-DF4C7AE0688A}"/>
              </a:ext>
            </a:extLst>
          </p:cNvPr>
          <p:cNvSpPr txBox="1"/>
          <p:nvPr/>
        </p:nvSpPr>
        <p:spPr>
          <a:xfrm>
            <a:off x="1046458" y="2313690"/>
            <a:ext cx="9066332" cy="1938992"/>
          </a:xfrm>
          <a:prstGeom prst="rect">
            <a:avLst/>
          </a:prstGeom>
          <a:solidFill>
            <a:schemeClr val="bg1"/>
          </a:solidFill>
        </p:spPr>
        <p:txBody>
          <a:bodyPr wrap="square" rtlCol="0">
            <a:spAutoFit/>
          </a:bodyPr>
          <a:lstStyle/>
          <a:p>
            <a:pPr defTabSz="914324"/>
            <a:r>
              <a:rPr lang="en-US" sz="2400" dirty="0">
                <a:solidFill>
                  <a:srgbClr val="FF0000"/>
                </a:solidFill>
              </a:rPr>
              <a:t>Never </a:t>
            </a:r>
            <a:r>
              <a:rPr lang="en-US" sz="2400" dirty="0"/>
              <a:t>store personal identifiable data of your research participants on your personal laptop or an unprotected USB-device! Those data need sufficient protection under GDPR (</a:t>
            </a:r>
            <a:r>
              <a:rPr lang="en-US" sz="2400" dirty="0" err="1"/>
              <a:t>dutch</a:t>
            </a:r>
            <a:r>
              <a:rPr lang="en-US" sz="2400" dirty="0"/>
              <a:t> AVG). Later more on this topic</a:t>
            </a:r>
            <a:endParaRPr lang="en-US" sz="2400" dirty="0">
              <a:solidFill>
                <a:srgbClr val="FF0000"/>
              </a:solidFill>
            </a:endParaRPr>
          </a:p>
          <a:p>
            <a:pPr defTabSz="914324"/>
            <a:endParaRPr lang="en-US" sz="2400" dirty="0">
              <a:solidFill>
                <a:prstClr val="black"/>
              </a:solidFill>
            </a:endParaRPr>
          </a:p>
        </p:txBody>
      </p:sp>
    </p:spTree>
    <p:extLst>
      <p:ext uri="{BB962C8B-B14F-4D97-AF65-F5344CB8AC3E}">
        <p14:creationId xmlns:p14="http://schemas.microsoft.com/office/powerpoint/2010/main" val="15102651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Let’s summarize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p>
        </p:txBody>
      </p:sp>
      <p:sp>
        <p:nvSpPr>
          <p:cNvPr id="6" name="TextBox 5">
            <a:extLst>
              <a:ext uri="{FF2B5EF4-FFF2-40B4-BE49-F238E27FC236}">
                <a16:creationId xmlns:a16="http://schemas.microsoft.com/office/drawing/2014/main" id="{BA4A06D3-192E-40D6-A708-149629FF32E8}"/>
              </a:ext>
            </a:extLst>
          </p:cNvPr>
          <p:cNvSpPr txBox="1"/>
          <p:nvPr/>
        </p:nvSpPr>
        <p:spPr>
          <a:xfrm>
            <a:off x="1493718" y="2817820"/>
            <a:ext cx="9066332" cy="3416320"/>
          </a:xfrm>
          <a:prstGeom prst="rect">
            <a:avLst/>
          </a:prstGeom>
          <a:noFill/>
        </p:spPr>
        <p:txBody>
          <a:bodyPr wrap="square" rtlCol="0">
            <a:spAutoFit/>
          </a:bodyPr>
          <a:lstStyle/>
          <a:p>
            <a:pPr defTabSz="914324"/>
            <a:r>
              <a:rPr lang="en-US" sz="2400" dirty="0">
                <a:solidFill>
                  <a:prstClr val="black"/>
                </a:solidFill>
              </a:rPr>
              <a:t>Use cloud services with your UT account </a:t>
            </a:r>
          </a:p>
          <a:p>
            <a:pPr defTabSz="914324"/>
            <a:endParaRPr lang="en-US" sz="2400" dirty="0">
              <a:solidFill>
                <a:prstClr val="black"/>
              </a:solidFill>
            </a:endParaRPr>
          </a:p>
          <a:p>
            <a:pPr defTabSz="914324"/>
            <a:r>
              <a:rPr lang="en-US" sz="2400" dirty="0">
                <a:solidFill>
                  <a:prstClr val="black"/>
                </a:solidFill>
              </a:rPr>
              <a:t>Use the P-Drive using the account of an employee</a:t>
            </a:r>
            <a:endParaRPr lang="en-US" sz="2400" dirty="0">
              <a:solidFill>
                <a:srgbClr val="FF0000"/>
              </a:solidFill>
            </a:endParaRPr>
          </a:p>
          <a:p>
            <a:pPr defTabSz="914324"/>
            <a:endParaRPr lang="en-US" sz="2400" dirty="0">
              <a:solidFill>
                <a:prstClr val="black"/>
              </a:solidFill>
            </a:endParaRPr>
          </a:p>
          <a:p>
            <a:pPr defTabSz="914324"/>
            <a:r>
              <a:rPr lang="en-US" sz="2400" dirty="0">
                <a:solidFill>
                  <a:prstClr val="black"/>
                </a:solidFill>
              </a:rPr>
              <a:t>Don’t store data on your personal laptop.</a:t>
            </a:r>
          </a:p>
          <a:p>
            <a:pPr defTabSz="914324"/>
            <a:endParaRPr lang="en-US" sz="2400" dirty="0">
              <a:solidFill>
                <a:prstClr val="black"/>
              </a:solidFill>
            </a:endParaRPr>
          </a:p>
          <a:p>
            <a:pPr defTabSz="914324"/>
            <a:r>
              <a:rPr lang="en-US" sz="2400" dirty="0">
                <a:solidFill>
                  <a:prstClr val="black"/>
                </a:solidFill>
              </a:rPr>
              <a:t>Don’t use external hard drives or USB sticks for data storage</a:t>
            </a:r>
          </a:p>
          <a:p>
            <a:pPr defTabSz="914324"/>
            <a:endParaRPr lang="en-US" sz="2400" dirty="0">
              <a:solidFill>
                <a:prstClr val="black"/>
              </a:solidFill>
            </a:endParaRPr>
          </a:p>
          <a:p>
            <a:pPr defTabSz="914324"/>
            <a:r>
              <a:rPr lang="en-US" sz="2400" dirty="0">
                <a:solidFill>
                  <a:prstClr val="black"/>
                </a:solidFill>
              </a:rPr>
              <a:t>Don’t use a cloud service with a personal account</a:t>
            </a:r>
          </a:p>
        </p:txBody>
      </p:sp>
      <p:pic>
        <p:nvPicPr>
          <p:cNvPr id="11" name="Picture 10" descr="Icon&#10;&#10;Description automatically generated">
            <a:extLst>
              <a:ext uri="{FF2B5EF4-FFF2-40B4-BE49-F238E27FC236}">
                <a16:creationId xmlns:a16="http://schemas.microsoft.com/office/drawing/2014/main" id="{27EAA54B-8184-41A7-894B-857823AE4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4263442"/>
            <a:ext cx="443948" cy="443948"/>
          </a:xfrm>
          <a:prstGeom prst="rect">
            <a:avLst/>
          </a:prstGeom>
        </p:spPr>
      </p:pic>
      <p:pic>
        <p:nvPicPr>
          <p:cNvPr id="12" name="Picture 11" descr="Icon&#10;&#10;Description automatically generated">
            <a:extLst>
              <a:ext uri="{FF2B5EF4-FFF2-40B4-BE49-F238E27FC236}">
                <a16:creationId xmlns:a16="http://schemas.microsoft.com/office/drawing/2014/main" id="{5B4595F3-C9CC-40D9-BD4E-4F9803BA6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10" y="5002253"/>
            <a:ext cx="443948" cy="443948"/>
          </a:xfrm>
          <a:prstGeom prst="rect">
            <a:avLst/>
          </a:prstGeom>
        </p:spPr>
      </p:pic>
      <p:pic>
        <p:nvPicPr>
          <p:cNvPr id="8" name="Picture 2">
            <a:extLst>
              <a:ext uri="{FF2B5EF4-FFF2-40B4-BE49-F238E27FC236}">
                <a16:creationId xmlns:a16="http://schemas.microsoft.com/office/drawing/2014/main" id="{FA1908D0-2D85-4A87-A16A-C2457B0263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57C9CDF-5F1F-4746-8CAA-698C7E8C65B2}"/>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14" name="Picture 13" descr="A picture containing holding, hand, female&#10;&#10;Description automatically generated">
            <a:extLst>
              <a:ext uri="{FF2B5EF4-FFF2-40B4-BE49-F238E27FC236}">
                <a16:creationId xmlns:a16="http://schemas.microsoft.com/office/drawing/2014/main" id="{96D41161-D388-402F-8AAE-8D9F2E1AE3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710" y="2843470"/>
            <a:ext cx="453887" cy="453887"/>
          </a:xfrm>
          <a:prstGeom prst="rect">
            <a:avLst/>
          </a:prstGeom>
        </p:spPr>
      </p:pic>
      <p:pic>
        <p:nvPicPr>
          <p:cNvPr id="16" name="Picture 15" descr="A picture containing holding, hand, female&#10;&#10;Description automatically generated">
            <a:extLst>
              <a:ext uri="{FF2B5EF4-FFF2-40B4-BE49-F238E27FC236}">
                <a16:creationId xmlns:a16="http://schemas.microsoft.com/office/drawing/2014/main" id="{22996CDB-2DFF-47AC-A31E-CC657B85AF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4024" y="3602157"/>
            <a:ext cx="453887" cy="453887"/>
          </a:xfrm>
          <a:prstGeom prst="rect">
            <a:avLst/>
          </a:prstGeom>
        </p:spPr>
      </p:pic>
      <p:pic>
        <p:nvPicPr>
          <p:cNvPr id="13" name="Picture 12" descr="Icon&#10;&#10;Description automatically generated">
            <a:extLst>
              <a:ext uri="{FF2B5EF4-FFF2-40B4-BE49-F238E27FC236}">
                <a16:creationId xmlns:a16="http://schemas.microsoft.com/office/drawing/2014/main" id="{2D61F78D-2716-4210-B299-502A1DDA9D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649" y="5741064"/>
            <a:ext cx="443948" cy="443948"/>
          </a:xfrm>
          <a:prstGeom prst="rect">
            <a:avLst/>
          </a:prstGeom>
        </p:spPr>
      </p:pic>
    </p:spTree>
    <p:extLst>
      <p:ext uri="{BB962C8B-B14F-4D97-AF65-F5344CB8AC3E}">
        <p14:creationId xmlns:p14="http://schemas.microsoft.com/office/powerpoint/2010/main" val="1568222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stop sign&#10;&#10;Description automatically generated">
            <a:extLst>
              <a:ext uri="{FF2B5EF4-FFF2-40B4-BE49-F238E27FC236}">
                <a16:creationId xmlns:a16="http://schemas.microsoft.com/office/drawing/2014/main" id="{8ED3C852-C765-4917-9CE9-38357BF4BD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407" y="1697906"/>
            <a:ext cx="4372495" cy="4372495"/>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a:solidFill>
                  <a:prstClr val="black"/>
                </a:solidFill>
              </a:rPr>
              <a:t>During </a:t>
            </a:r>
            <a:r>
              <a:rPr lang="nl-NL" sz="2400" dirty="0" err="1">
                <a:solidFill>
                  <a:prstClr val="black"/>
                </a:solidFill>
              </a:rPr>
              <a:t>your</a:t>
            </a:r>
            <a:r>
              <a:rPr lang="nl-NL" sz="2400" dirty="0">
                <a:solidFill>
                  <a:prstClr val="black"/>
                </a:solidFill>
              </a:rPr>
              <a:t> project </a:t>
            </a:r>
            <a:r>
              <a:rPr lang="nl-NL" sz="2400" dirty="0" err="1">
                <a:solidFill>
                  <a:prstClr val="black"/>
                </a:solidFill>
              </a:rPr>
              <a:t>you</a:t>
            </a:r>
            <a:r>
              <a:rPr lang="nl-NL" sz="2400" dirty="0">
                <a:solidFill>
                  <a:prstClr val="black"/>
                </a:solidFill>
              </a:rPr>
              <a:t> have </a:t>
            </a:r>
            <a:r>
              <a:rPr lang="nl-NL" sz="2400" dirty="0" err="1">
                <a:solidFill>
                  <a:prstClr val="black"/>
                </a:solidFill>
              </a:rPr>
              <a:t>collected</a:t>
            </a:r>
            <a:r>
              <a:rPr lang="nl-NL" sz="2400" dirty="0">
                <a:solidFill>
                  <a:prstClr val="black"/>
                </a:solidFill>
              </a:rPr>
              <a:t> </a:t>
            </a:r>
            <a:r>
              <a:rPr lang="nl-NL" sz="2400" dirty="0" err="1">
                <a:solidFill>
                  <a:prstClr val="black"/>
                </a:solidFill>
              </a:rPr>
              <a:t>some</a:t>
            </a:r>
            <a:r>
              <a:rPr lang="nl-NL" sz="2400" dirty="0">
                <a:solidFill>
                  <a:prstClr val="black"/>
                </a:solidFill>
              </a:rPr>
              <a:t> data, </a:t>
            </a:r>
            <a:r>
              <a:rPr lang="nl-NL" sz="2400" dirty="0" err="1">
                <a:solidFill>
                  <a:prstClr val="black"/>
                </a:solidFill>
              </a:rPr>
              <a:t>where</a:t>
            </a:r>
            <a:r>
              <a:rPr lang="nl-NL" sz="2400" dirty="0">
                <a:solidFill>
                  <a:prstClr val="black"/>
                </a:solidFill>
              </a:rPr>
              <a:t> do </a:t>
            </a:r>
            <a:r>
              <a:rPr lang="nl-NL" sz="2400" dirty="0" err="1">
                <a:solidFill>
                  <a:prstClr val="black"/>
                </a:solidFill>
              </a:rPr>
              <a:t>you</a:t>
            </a:r>
            <a:r>
              <a:rPr lang="nl-NL" sz="2400" dirty="0">
                <a:solidFill>
                  <a:prstClr val="black"/>
                </a:solidFill>
              </a:rPr>
              <a:t> store </a:t>
            </a:r>
            <a:r>
              <a:rPr lang="nl-NL" sz="2400" dirty="0" err="1">
                <a:solidFill>
                  <a:prstClr val="black"/>
                </a:solidFill>
              </a:rPr>
              <a:t>this</a:t>
            </a:r>
            <a:r>
              <a:rPr lang="nl-NL" sz="2400" dirty="0">
                <a:solidFill>
                  <a:prstClr val="black"/>
                </a:solidFill>
              </a:rPr>
              <a:t> data?</a:t>
            </a:r>
            <a:endParaRPr lang="en-US" sz="2400" dirty="0">
              <a:solidFill>
                <a:prstClr val="black"/>
              </a:solidFill>
              <a:latin typeface="Arial" panose="020B0604020202020204"/>
            </a:endParaRPr>
          </a:p>
        </p:txBody>
      </p:sp>
      <p:sp>
        <p:nvSpPr>
          <p:cNvPr id="8" name="TextBox 7">
            <a:extLst>
              <a:ext uri="{FF2B5EF4-FFF2-40B4-BE49-F238E27FC236}">
                <a16:creationId xmlns:a16="http://schemas.microsoft.com/office/drawing/2014/main" id="{64B58C2A-8C38-47FD-951E-01C6D4A58930}"/>
              </a:ext>
            </a:extLst>
          </p:cNvPr>
          <p:cNvSpPr txBox="1"/>
          <p:nvPr/>
        </p:nvSpPr>
        <p:spPr>
          <a:xfrm>
            <a:off x="1046458" y="2817820"/>
            <a:ext cx="7043895" cy="1200329"/>
          </a:xfrm>
          <a:prstGeom prst="rect">
            <a:avLst/>
          </a:prstGeom>
          <a:noFill/>
        </p:spPr>
        <p:txBody>
          <a:bodyPr wrap="square" rtlCol="0">
            <a:spAutoFit/>
          </a:bodyPr>
          <a:lstStyle/>
          <a:p>
            <a:r>
              <a:rPr lang="en-US" sz="2400" dirty="0"/>
              <a:t>WAIT!!</a:t>
            </a:r>
          </a:p>
          <a:p>
            <a:endParaRPr lang="en-US" sz="2400" dirty="0"/>
          </a:p>
          <a:p>
            <a:r>
              <a:rPr lang="en-US" sz="2400" dirty="0"/>
              <a:t>Why would you need access to my data?</a:t>
            </a:r>
          </a:p>
        </p:txBody>
      </p:sp>
      <p:pic>
        <p:nvPicPr>
          <p:cNvPr id="7" name="Picture 2">
            <a:extLst>
              <a:ext uri="{FF2B5EF4-FFF2-40B4-BE49-F238E27FC236}">
                <a16:creationId xmlns:a16="http://schemas.microsoft.com/office/drawing/2014/main" id="{706CCA5E-27E6-41F7-AAC8-C5F831A46A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72D581C5-E655-4A4E-8DFF-8065E7DC69C6}"/>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42199866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Why</a:t>
            </a:r>
            <a:r>
              <a:rPr lang="nl-NL" sz="2400" dirty="0">
                <a:solidFill>
                  <a:prstClr val="black"/>
                </a:solidFill>
              </a:rPr>
              <a:t> is data </a:t>
            </a:r>
            <a:r>
              <a:rPr lang="nl-NL" sz="2400" dirty="0" err="1">
                <a:solidFill>
                  <a:prstClr val="black"/>
                </a:solidFill>
              </a:rPr>
              <a:t>sharing</a:t>
            </a:r>
            <a:r>
              <a:rPr lang="nl-NL" sz="2400" dirty="0">
                <a:solidFill>
                  <a:prstClr val="black"/>
                </a:solidFill>
              </a:rPr>
              <a:t> important? </a:t>
            </a:r>
          </a:p>
        </p:txBody>
      </p:sp>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9577207" cy="3046988"/>
          </a:xfrm>
          <a:prstGeom prst="rect">
            <a:avLst/>
          </a:prstGeom>
          <a:noFill/>
        </p:spPr>
        <p:txBody>
          <a:bodyPr wrap="square" rtlCol="0">
            <a:spAutoFit/>
          </a:bodyPr>
          <a:lstStyle/>
          <a:p>
            <a:pPr marL="342900" indent="-342900" defTabSz="914324">
              <a:buFont typeface="Wingdings" panose="05000000000000000000" pitchFamily="2" charset="2"/>
              <a:buChar char="v"/>
            </a:pPr>
            <a:r>
              <a:rPr lang="en-US" sz="2400" dirty="0">
                <a:solidFill>
                  <a:prstClr val="black"/>
                </a:solidFill>
              </a:rPr>
              <a:t>What if I’m a colleague working with you on a project?</a:t>
            </a:r>
          </a:p>
          <a:p>
            <a:pPr marL="342900" indent="-342900" defTabSz="914324">
              <a:buFont typeface="Wingdings" panose="05000000000000000000" pitchFamily="2" charset="2"/>
              <a:buChar char="v"/>
            </a:pPr>
            <a:endParaRPr lang="en-US" sz="2400" dirty="0">
              <a:solidFill>
                <a:prstClr val="black"/>
              </a:solidFill>
            </a:endParaRPr>
          </a:p>
          <a:p>
            <a:pPr marL="342900" indent="-342900" defTabSz="914324">
              <a:buFont typeface="Wingdings" panose="05000000000000000000" pitchFamily="2" charset="2"/>
              <a:buChar char="v"/>
            </a:pPr>
            <a:r>
              <a:rPr lang="en-US" sz="2400" dirty="0">
                <a:solidFill>
                  <a:prstClr val="black"/>
                </a:solidFill>
              </a:rPr>
              <a:t>I could follow-up on your project after you have finished….</a:t>
            </a:r>
          </a:p>
          <a:p>
            <a:pPr marL="342900" indent="-342900" defTabSz="914324">
              <a:buFont typeface="Wingdings" panose="05000000000000000000" pitchFamily="2" charset="2"/>
              <a:buChar char="v"/>
            </a:pPr>
            <a:endParaRPr lang="en-US" sz="2400" dirty="0">
              <a:solidFill>
                <a:prstClr val="black"/>
              </a:solidFill>
            </a:endParaRPr>
          </a:p>
          <a:p>
            <a:pPr marL="342900" indent="-342900" defTabSz="914324">
              <a:buFont typeface="Wingdings" panose="05000000000000000000" pitchFamily="2" charset="2"/>
              <a:buChar char="v"/>
            </a:pPr>
            <a:r>
              <a:rPr lang="en-US" sz="2400" dirty="0">
                <a:solidFill>
                  <a:prstClr val="black"/>
                </a:solidFill>
              </a:rPr>
              <a:t>It’s for researchers important their supervisor/mentor/PI has access to the data in case something happens (e.g. sickness), so the project isn’t on hold or stopped completely. By now we know anything can happen….</a:t>
            </a:r>
            <a:endParaRPr lang="en-US" sz="2400" dirty="0"/>
          </a:p>
        </p:txBody>
      </p:sp>
      <p:pic>
        <p:nvPicPr>
          <p:cNvPr id="3" name="Picture 2" descr="Icon&#10;&#10;Description automatically generated">
            <a:extLst>
              <a:ext uri="{FF2B5EF4-FFF2-40B4-BE49-F238E27FC236}">
                <a16:creationId xmlns:a16="http://schemas.microsoft.com/office/drawing/2014/main" id="{B7BE2E8B-318F-4BD2-A10A-AC5943526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058" y="2817820"/>
            <a:ext cx="523461" cy="523461"/>
          </a:xfrm>
          <a:prstGeom prst="rect">
            <a:avLst/>
          </a:prstGeom>
        </p:spPr>
      </p:pic>
      <p:pic>
        <p:nvPicPr>
          <p:cNvPr id="8" name="Picture 7" descr="Icon&#10;&#10;Description automatically generated">
            <a:extLst>
              <a:ext uri="{FF2B5EF4-FFF2-40B4-BE49-F238E27FC236}">
                <a16:creationId xmlns:a16="http://schemas.microsoft.com/office/drawing/2014/main" id="{BA23C1E2-AA2C-44BA-8202-46FAF767F3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058" y="4321942"/>
            <a:ext cx="523461" cy="523461"/>
          </a:xfrm>
          <a:prstGeom prst="rect">
            <a:avLst/>
          </a:prstGeom>
        </p:spPr>
      </p:pic>
      <p:pic>
        <p:nvPicPr>
          <p:cNvPr id="9" name="Picture 8">
            <a:extLst>
              <a:ext uri="{FF2B5EF4-FFF2-40B4-BE49-F238E27FC236}">
                <a16:creationId xmlns:a16="http://schemas.microsoft.com/office/drawing/2014/main" id="{39F0507C-9FBA-4848-AB95-9B9AAB1EC8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058" y="3570611"/>
            <a:ext cx="522000" cy="522000"/>
          </a:xfrm>
          <a:prstGeom prst="rect">
            <a:avLst/>
          </a:prstGeom>
        </p:spPr>
      </p:pic>
      <p:pic>
        <p:nvPicPr>
          <p:cNvPr id="10" name="Picture 2">
            <a:extLst>
              <a:ext uri="{FF2B5EF4-FFF2-40B4-BE49-F238E27FC236}">
                <a16:creationId xmlns:a16="http://schemas.microsoft.com/office/drawing/2014/main" id="{BC1B1E5B-692D-4F16-8250-45DABBE5D0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A766C88E-4847-4380-BB5C-705E7FAB9455}"/>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3145243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5">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descr=" 15">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Should</a:t>
            </a:r>
            <a:r>
              <a:rPr lang="nl-NL" sz="2400" dirty="0">
                <a:solidFill>
                  <a:prstClr val="black"/>
                </a:solidFill>
              </a:rPr>
              <a:t> </a:t>
            </a:r>
            <a:r>
              <a:rPr lang="nl-NL" sz="2400" dirty="0" err="1">
                <a:solidFill>
                  <a:prstClr val="black"/>
                </a:solidFill>
              </a:rPr>
              <a:t>everybody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access </a:t>
            </a:r>
            <a:r>
              <a:rPr lang="nl-NL" sz="2400" dirty="0" err="1">
                <a:solidFill>
                  <a:prstClr val="black"/>
                </a:solidFill>
              </a:rPr>
              <a:t>my</a:t>
            </a:r>
            <a:r>
              <a:rPr lang="nl-NL" sz="2400" dirty="0">
                <a:solidFill>
                  <a:prstClr val="black"/>
                </a:solidFill>
              </a:rPr>
              <a:t> data?</a:t>
            </a:r>
          </a:p>
        </p:txBody>
      </p:sp>
      <p:pic>
        <p:nvPicPr>
          <p:cNvPr id="7" name="Picture 2" descr=" 7">
            <a:extLst>
              <a:ext uri="{FF2B5EF4-FFF2-40B4-BE49-F238E27FC236}">
                <a16:creationId xmlns:a16="http://schemas.microsoft.com/office/drawing/2014/main" id="{46355C59-84CA-4783-AF45-5840E394AA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descr=" 6">
            <a:extLst>
              <a:ext uri="{FF2B5EF4-FFF2-40B4-BE49-F238E27FC236}">
                <a16:creationId xmlns:a16="http://schemas.microsoft.com/office/drawing/2014/main" id="{2D98563E-ADC6-44AE-B1BD-FA7CF70B3A20}"/>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2154047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9BC1"/>
                </a:solidFill>
                <a:effectLst/>
                <a:uLnTx/>
                <a:uFillTx/>
                <a:latin typeface="Arial Narrow" panose="020B0606020202030204" pitchFamily="34" charset="0"/>
                <a:ea typeface="+mn-ea"/>
                <a:cs typeface="+mn-cs"/>
              </a:rPr>
              <a:t>Why research data management (RDM)?</a:t>
            </a:r>
          </a:p>
        </p:txBody>
      </p:sp>
      <p:sp>
        <p:nvSpPr>
          <p:cNvPr id="4" name="TextBox 3">
            <a:extLst>
              <a:ext uri="{FF2B5EF4-FFF2-40B4-BE49-F238E27FC236}">
                <a16:creationId xmlns:a16="http://schemas.microsoft.com/office/drawing/2014/main" id="{91FFB096-45FD-4197-ABAD-A9942A323EFD}"/>
              </a:ext>
            </a:extLst>
          </p:cNvPr>
          <p:cNvSpPr txBox="1"/>
          <p:nvPr/>
        </p:nvSpPr>
        <p:spPr>
          <a:xfrm>
            <a:off x="1519298" y="6578765"/>
            <a:ext cx="60973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91B26"/>
                </a:solidFill>
                <a:effectLst/>
                <a:uLnTx/>
                <a:uFillTx/>
                <a:latin typeface="Open Sans"/>
                <a:ea typeface="+mn-ea"/>
                <a:cs typeface="+mn-cs"/>
              </a:rPr>
              <a:t>Adapted Pitt </a:t>
            </a:r>
            <a:r>
              <a:rPr kumimoji="0" lang="en-US" sz="1200" b="0" i="0" u="none" strike="noStrike" kern="1200" cap="none" spc="0" normalizeH="0" baseline="0" noProof="0" dirty="0" err="1">
                <a:ln>
                  <a:noFill/>
                </a:ln>
                <a:solidFill>
                  <a:srgbClr val="191B26"/>
                </a:solidFill>
                <a:effectLst/>
                <a:uLnTx/>
                <a:uFillTx/>
                <a:latin typeface="Open Sans"/>
                <a:ea typeface="+mn-ea"/>
                <a:cs typeface="+mn-cs"/>
              </a:rPr>
              <a:t>Libguides</a:t>
            </a:r>
            <a:endParaRPr kumimoji="0" lang="en-US" sz="1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6" name="TextBox 5">
            <a:extLst>
              <a:ext uri="{FF2B5EF4-FFF2-40B4-BE49-F238E27FC236}">
                <a16:creationId xmlns:a16="http://schemas.microsoft.com/office/drawing/2014/main" id="{73B93182-D0D6-4F22-8F85-F0E30357D933}"/>
              </a:ext>
            </a:extLst>
          </p:cNvPr>
          <p:cNvSpPr txBox="1"/>
          <p:nvPr/>
        </p:nvSpPr>
        <p:spPr>
          <a:xfrm>
            <a:off x="1046458" y="1347599"/>
            <a:ext cx="9745472" cy="4247317"/>
          </a:xfrm>
          <a:prstGeom prst="rect">
            <a:avLst/>
          </a:prstGeom>
          <a:noFill/>
        </p:spPr>
        <p:txBody>
          <a:bodyPr wrap="square" rtlCol="0">
            <a:spAutoFit/>
          </a:bodyPr>
          <a:lstStyle/>
          <a:p>
            <a:pPr algn="l"/>
            <a:r>
              <a:rPr lang="en-US" sz="2400" b="0" i="0" dirty="0">
                <a:solidFill>
                  <a:srgbClr val="333333"/>
                </a:solidFill>
                <a:effectLst/>
                <a:latin typeface="Open Sans"/>
              </a:rPr>
              <a:t>There are many reasons why research data management is important. </a:t>
            </a:r>
          </a:p>
          <a:p>
            <a:pPr algn="l"/>
            <a:endParaRPr lang="en-US" sz="2400" dirty="0">
              <a:solidFill>
                <a:srgbClr val="333333"/>
              </a:solidFill>
              <a:latin typeface="Open Sans"/>
            </a:endParaRPr>
          </a:p>
          <a:p>
            <a:pPr marL="457200" indent="-457200">
              <a:spcAft>
                <a:spcPts val="1200"/>
              </a:spcAft>
              <a:buAutoNum type="arabicPeriod"/>
            </a:pPr>
            <a:r>
              <a:rPr lang="en-US" sz="2400" b="0" i="0" dirty="0">
                <a:solidFill>
                  <a:srgbClr val="333333"/>
                </a:solidFill>
                <a:effectLst/>
                <a:latin typeface="Open Sans"/>
              </a:rPr>
              <a:t>Good scientific practice.</a:t>
            </a:r>
          </a:p>
          <a:p>
            <a:pPr marL="457200" indent="-457200">
              <a:spcAft>
                <a:spcPts val="1200"/>
              </a:spcAft>
              <a:buAutoNum type="arabicPeriod"/>
            </a:pPr>
            <a:r>
              <a:rPr lang="en-US" sz="2400" b="0" i="0" dirty="0">
                <a:solidFill>
                  <a:srgbClr val="333333"/>
                </a:solidFill>
                <a:effectLst/>
                <a:latin typeface="Open Sans"/>
              </a:rPr>
              <a:t>Growing research data requirements imposed by funders and publishers.</a:t>
            </a:r>
          </a:p>
          <a:p>
            <a:pPr marL="457200" indent="-457200">
              <a:spcAft>
                <a:spcPts val="1200"/>
              </a:spcAft>
              <a:buAutoNum type="arabicPeriod"/>
            </a:pPr>
            <a:r>
              <a:rPr lang="en-US" sz="2400" b="0" i="0" dirty="0">
                <a:solidFill>
                  <a:srgbClr val="333333"/>
                </a:solidFill>
                <a:effectLst/>
                <a:latin typeface="Open Sans"/>
              </a:rPr>
              <a:t>Research data management saves time and resources in the long run.</a:t>
            </a:r>
          </a:p>
          <a:p>
            <a:pPr marL="457200" indent="-457200">
              <a:spcAft>
                <a:spcPts val="1200"/>
              </a:spcAft>
              <a:buAutoNum type="arabicPeriod"/>
            </a:pPr>
            <a:r>
              <a:rPr lang="en-US" sz="2400" b="0" i="0" dirty="0">
                <a:solidFill>
                  <a:srgbClr val="333333"/>
                </a:solidFill>
                <a:effectLst/>
                <a:latin typeface="Open Sans"/>
              </a:rPr>
              <a:t>Good management helps to prevent errors and increases the quality of your analyses.</a:t>
            </a:r>
          </a:p>
        </p:txBody>
      </p:sp>
      <p:pic>
        <p:nvPicPr>
          <p:cNvPr id="10" name="Picture 9">
            <a:extLst>
              <a:ext uri="{FF2B5EF4-FFF2-40B4-BE49-F238E27FC236}">
                <a16:creationId xmlns:a16="http://schemas.microsoft.com/office/drawing/2014/main" id="{B6E0F2C1-0F50-4422-89D2-BBF97E29C00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5226050"/>
            <a:ext cx="1631950" cy="1631950"/>
          </a:xfrm>
          <a:prstGeom prst="rect">
            <a:avLst/>
          </a:prstGeom>
        </p:spPr>
      </p:pic>
      <p:pic>
        <p:nvPicPr>
          <p:cNvPr id="1026" name="Picture 2">
            <a:extLst>
              <a:ext uri="{FF2B5EF4-FFF2-40B4-BE49-F238E27FC236}">
                <a16:creationId xmlns:a16="http://schemas.microsoft.com/office/drawing/2014/main" id="{9EB6F4B9-60D4-49FE-9188-C56F634A52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29574" y="0"/>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154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5">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descr=" 15">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Should</a:t>
            </a:r>
            <a:r>
              <a:rPr lang="nl-NL" sz="2400" dirty="0">
                <a:solidFill>
                  <a:prstClr val="black"/>
                </a:solidFill>
              </a:rPr>
              <a:t> </a:t>
            </a:r>
            <a:r>
              <a:rPr lang="nl-NL" sz="2400" dirty="0" err="1">
                <a:solidFill>
                  <a:prstClr val="black"/>
                </a:solidFill>
              </a:rPr>
              <a:t>everybody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access </a:t>
            </a:r>
            <a:r>
              <a:rPr lang="nl-NL" sz="2400" dirty="0" err="1">
                <a:solidFill>
                  <a:prstClr val="black"/>
                </a:solidFill>
              </a:rPr>
              <a:t>my</a:t>
            </a:r>
            <a:r>
              <a:rPr lang="nl-NL" sz="2400" dirty="0">
                <a:solidFill>
                  <a:prstClr val="black"/>
                </a:solidFill>
              </a:rPr>
              <a:t> data?</a:t>
            </a:r>
          </a:p>
        </p:txBody>
      </p:sp>
      <p:pic>
        <p:nvPicPr>
          <p:cNvPr id="8" name="Picture 7" descr=" 3">
            <a:extLst>
              <a:ext uri="{FF2B5EF4-FFF2-40B4-BE49-F238E27FC236}">
                <a16:creationId xmlns:a16="http://schemas.microsoft.com/office/drawing/2014/main" id="{D5A1B3B2-CB85-46A1-ACE5-09565E3B53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3139" y="1809264"/>
            <a:ext cx="5033939" cy="4821570"/>
          </a:xfrm>
          <a:prstGeom prst="rect">
            <a:avLst/>
          </a:prstGeom>
        </p:spPr>
      </p:pic>
      <p:pic>
        <p:nvPicPr>
          <p:cNvPr id="7" name="Picture 2" descr=" 7">
            <a:extLst>
              <a:ext uri="{FF2B5EF4-FFF2-40B4-BE49-F238E27FC236}">
                <a16:creationId xmlns:a16="http://schemas.microsoft.com/office/drawing/2014/main" id="{46355C59-84CA-4783-AF45-5840E394AA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descr=" 6">
            <a:extLst>
              <a:ext uri="{FF2B5EF4-FFF2-40B4-BE49-F238E27FC236}">
                <a16:creationId xmlns:a16="http://schemas.microsoft.com/office/drawing/2014/main" id="{2D98563E-ADC6-44AE-B1BD-FA7CF70B3A20}"/>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1762672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2500539"/>
            <a:ext cx="8375838" cy="2308324"/>
          </a:xfrm>
          <a:prstGeom prst="rect">
            <a:avLst/>
          </a:prstGeom>
          <a:noFill/>
        </p:spPr>
        <p:txBody>
          <a:bodyPr wrap="square" rtlCol="0">
            <a:spAutoFit/>
          </a:bodyPr>
          <a:lstStyle/>
          <a:p>
            <a:pPr defTabSz="914324"/>
            <a:r>
              <a:rPr lang="en-US" sz="2400" dirty="0">
                <a:solidFill>
                  <a:prstClr val="black"/>
                </a:solidFill>
              </a:rPr>
              <a:t>A secretary from a hospital in Roosendaal has looked at the medical files of acquaintances - including her husband's ex-wife - for years without the hospital noticing. The secretary had no treatment relationship with these patients. Medical details then ended up in a revenge novel that the man wrote about his ex-wife.</a:t>
            </a:r>
            <a:endParaRPr lang="en-US" sz="2400" dirty="0">
              <a:solidFill>
                <a:prstClr val="black"/>
              </a:solidFill>
              <a:latin typeface="Arial" panose="020B0604020202020204"/>
            </a:endParaRPr>
          </a:p>
        </p:txBody>
      </p:sp>
      <p:pic>
        <p:nvPicPr>
          <p:cNvPr id="8" name="Picture 7" descr="Shape, logo&#10;&#10;Description automatically generated">
            <a:extLst>
              <a:ext uri="{FF2B5EF4-FFF2-40B4-BE49-F238E27FC236}">
                <a16:creationId xmlns:a16="http://schemas.microsoft.com/office/drawing/2014/main" id="{A0F1B900-43CB-4698-9ACC-1094B46528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6294" y="3358342"/>
            <a:ext cx="2117642" cy="2028304"/>
          </a:xfrm>
          <a:prstGeom prst="rect">
            <a:avLst/>
          </a:prstGeom>
        </p:spPr>
      </p:pic>
      <p:sp>
        <p:nvSpPr>
          <p:cNvPr id="9" name="TextBox 8">
            <a:extLst>
              <a:ext uri="{FF2B5EF4-FFF2-40B4-BE49-F238E27FC236}">
                <a16:creationId xmlns:a16="http://schemas.microsoft.com/office/drawing/2014/main" id="{C1BB77BF-2D1E-45EA-B0A5-BD6E22D19264}"/>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Should</a:t>
            </a:r>
            <a:r>
              <a:rPr lang="nl-NL" sz="2400" dirty="0">
                <a:solidFill>
                  <a:prstClr val="black"/>
                </a:solidFill>
              </a:rPr>
              <a:t> </a:t>
            </a:r>
            <a:r>
              <a:rPr lang="nl-NL" sz="2400" dirty="0" err="1">
                <a:solidFill>
                  <a:prstClr val="black"/>
                </a:solidFill>
              </a:rPr>
              <a:t>everybody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access </a:t>
            </a:r>
            <a:r>
              <a:rPr lang="nl-NL" sz="2400" dirty="0" err="1">
                <a:solidFill>
                  <a:prstClr val="black"/>
                </a:solidFill>
              </a:rPr>
              <a:t>my</a:t>
            </a:r>
            <a:r>
              <a:rPr lang="nl-NL" sz="2400" dirty="0">
                <a:solidFill>
                  <a:prstClr val="black"/>
                </a:solidFill>
              </a:rPr>
              <a:t> data?</a:t>
            </a:r>
          </a:p>
        </p:txBody>
      </p:sp>
      <p:pic>
        <p:nvPicPr>
          <p:cNvPr id="10" name="Picture 2">
            <a:extLst>
              <a:ext uri="{FF2B5EF4-FFF2-40B4-BE49-F238E27FC236}">
                <a16:creationId xmlns:a16="http://schemas.microsoft.com/office/drawing/2014/main" id="{D580D1F3-083A-47AC-98E7-2E3AB2B887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4C7245A2-DD60-4301-9DE1-3C0D82DF0165}"/>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8498350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5">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descr=" 15">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Should</a:t>
            </a:r>
            <a:r>
              <a:rPr lang="nl-NL" sz="2400" dirty="0">
                <a:solidFill>
                  <a:prstClr val="black"/>
                </a:solidFill>
              </a:rPr>
              <a:t> </a:t>
            </a:r>
            <a:r>
              <a:rPr lang="nl-NL" sz="2400" dirty="0" err="1">
                <a:solidFill>
                  <a:prstClr val="black"/>
                </a:solidFill>
              </a:rPr>
              <a:t>everybody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access </a:t>
            </a:r>
            <a:r>
              <a:rPr lang="nl-NL" sz="2400" dirty="0" err="1">
                <a:solidFill>
                  <a:prstClr val="black"/>
                </a:solidFill>
              </a:rPr>
              <a:t>my</a:t>
            </a:r>
            <a:r>
              <a:rPr lang="nl-NL" sz="2400" dirty="0">
                <a:solidFill>
                  <a:prstClr val="black"/>
                </a:solidFill>
              </a:rPr>
              <a:t> data?</a:t>
            </a:r>
          </a:p>
        </p:txBody>
      </p:sp>
      <p:sp>
        <p:nvSpPr>
          <p:cNvPr id="6" name="TextBox 5" descr=" 6">
            <a:extLst>
              <a:ext uri="{FF2B5EF4-FFF2-40B4-BE49-F238E27FC236}">
                <a16:creationId xmlns:a16="http://schemas.microsoft.com/office/drawing/2014/main" id="{BA4A06D3-192E-40D6-A708-149629FF32E8}"/>
              </a:ext>
            </a:extLst>
          </p:cNvPr>
          <p:cNvSpPr txBox="1"/>
          <p:nvPr/>
        </p:nvSpPr>
        <p:spPr>
          <a:xfrm>
            <a:off x="1046458" y="2102205"/>
            <a:ext cx="7391864" cy="3785652"/>
          </a:xfrm>
          <a:prstGeom prst="rect">
            <a:avLst/>
          </a:prstGeom>
          <a:noFill/>
        </p:spPr>
        <p:txBody>
          <a:bodyPr wrap="square" rtlCol="0">
            <a:spAutoFit/>
          </a:bodyPr>
          <a:lstStyle/>
          <a:p>
            <a:pPr defTabSz="914324"/>
            <a:r>
              <a:rPr lang="en-US" sz="2400" dirty="0">
                <a:solidFill>
                  <a:prstClr val="black"/>
                </a:solidFill>
              </a:rPr>
              <a:t>When your data involves</a:t>
            </a:r>
          </a:p>
          <a:p>
            <a:pPr defTabSz="914324"/>
            <a:endParaRPr lang="en-US" sz="2400" dirty="0">
              <a:solidFill>
                <a:prstClr val="black"/>
              </a:solidFill>
            </a:endParaRPr>
          </a:p>
          <a:p>
            <a:pPr marL="342900" indent="-342900" defTabSz="914324">
              <a:buFont typeface="Arial" panose="020B0604020202020204" pitchFamily="34" charset="0"/>
              <a:buChar char="•"/>
            </a:pPr>
            <a:r>
              <a:rPr lang="en-US" sz="2400" dirty="0">
                <a:solidFill>
                  <a:prstClr val="black"/>
                </a:solidFill>
              </a:rPr>
              <a:t>personal data such as patient/medical information or certain personal data from, for instance interviews, and informed consent </a:t>
            </a:r>
            <a:r>
              <a:rPr lang="en-US" sz="2400" dirty="0">
                <a:solidFill>
                  <a:prstClr val="black"/>
                </a:solidFill>
                <a:hlinkClick r:id="rId3"/>
              </a:rPr>
              <a:t>(AVG/GDPR</a:t>
            </a:r>
            <a:r>
              <a:rPr lang="en-US" sz="2400" dirty="0">
                <a:hlinkClick r:id="rId3"/>
              </a:rPr>
              <a:t>)</a:t>
            </a:r>
            <a:endParaRPr lang="en-US" sz="2400" dirty="0"/>
          </a:p>
          <a:p>
            <a:pPr marL="342900" indent="-342900" defTabSz="914324">
              <a:buFont typeface="Arial" panose="020B0604020202020204" pitchFamily="34" charset="0"/>
              <a:buChar char="•"/>
            </a:pPr>
            <a:r>
              <a:rPr lang="en-US" sz="2400" dirty="0">
                <a:solidFill>
                  <a:prstClr val="black"/>
                </a:solidFill>
              </a:rPr>
              <a:t>commercial interest / data for patents </a:t>
            </a:r>
          </a:p>
          <a:p>
            <a:pPr defTabSz="914324"/>
            <a:endParaRPr lang="en-US" sz="2400" dirty="0">
              <a:solidFill>
                <a:prstClr val="black"/>
              </a:solidFill>
            </a:endParaRPr>
          </a:p>
          <a:p>
            <a:pPr defTabSz="914324"/>
            <a:r>
              <a:rPr lang="en-US" sz="2400" dirty="0">
                <a:solidFill>
                  <a:prstClr val="black"/>
                </a:solidFill>
              </a:rPr>
              <a:t>you should be very careful who is allowed to have access to your data. Failing to comply can have serious consequences. </a:t>
            </a:r>
          </a:p>
        </p:txBody>
      </p:sp>
      <p:pic>
        <p:nvPicPr>
          <p:cNvPr id="7" name="Picture 6" descr=" 7">
            <a:extLst>
              <a:ext uri="{FF2B5EF4-FFF2-40B4-BE49-F238E27FC236}">
                <a16:creationId xmlns:a16="http://schemas.microsoft.com/office/drawing/2014/main" id="{E59CFB48-ABF2-44C7-89F0-275AB8380A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6294" y="3358342"/>
            <a:ext cx="2117642" cy="2028304"/>
          </a:xfrm>
          <a:prstGeom prst="rect">
            <a:avLst/>
          </a:prstGeom>
        </p:spPr>
      </p:pic>
      <p:pic>
        <p:nvPicPr>
          <p:cNvPr id="8" name="Picture 2" descr=" 8">
            <a:extLst>
              <a:ext uri="{FF2B5EF4-FFF2-40B4-BE49-F238E27FC236}">
                <a16:creationId xmlns:a16="http://schemas.microsoft.com/office/drawing/2014/main" id="{3F366C7C-6735-48DD-8C88-B98C6E4FB7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descr=" 10">
            <a:extLst>
              <a:ext uri="{FF2B5EF4-FFF2-40B4-BE49-F238E27FC236}">
                <a16:creationId xmlns:a16="http://schemas.microsoft.com/office/drawing/2014/main" id="{9EC1A7A9-847A-438D-AC02-E986B91537E6}"/>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3861062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5">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descr=" 15">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Should</a:t>
            </a:r>
            <a:r>
              <a:rPr lang="nl-NL" sz="2400" dirty="0">
                <a:solidFill>
                  <a:prstClr val="black"/>
                </a:solidFill>
              </a:rPr>
              <a:t> </a:t>
            </a:r>
            <a:r>
              <a:rPr lang="nl-NL" sz="2400" dirty="0" err="1">
                <a:solidFill>
                  <a:prstClr val="black"/>
                </a:solidFill>
              </a:rPr>
              <a:t>everybody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access </a:t>
            </a:r>
            <a:r>
              <a:rPr lang="nl-NL" sz="2400" dirty="0" err="1">
                <a:solidFill>
                  <a:prstClr val="black"/>
                </a:solidFill>
              </a:rPr>
              <a:t>my</a:t>
            </a:r>
            <a:r>
              <a:rPr lang="nl-NL" sz="2400" dirty="0">
                <a:solidFill>
                  <a:prstClr val="black"/>
                </a:solidFill>
              </a:rPr>
              <a:t> data?</a:t>
            </a:r>
          </a:p>
        </p:txBody>
      </p:sp>
      <p:sp>
        <p:nvSpPr>
          <p:cNvPr id="6" name="TextBox 5" descr=" 6">
            <a:extLst>
              <a:ext uri="{FF2B5EF4-FFF2-40B4-BE49-F238E27FC236}">
                <a16:creationId xmlns:a16="http://schemas.microsoft.com/office/drawing/2014/main" id="{BA4A06D3-192E-40D6-A708-149629FF32E8}"/>
              </a:ext>
            </a:extLst>
          </p:cNvPr>
          <p:cNvSpPr txBox="1"/>
          <p:nvPr/>
        </p:nvSpPr>
        <p:spPr>
          <a:xfrm>
            <a:off x="1046458" y="2102205"/>
            <a:ext cx="7391864" cy="3785652"/>
          </a:xfrm>
          <a:prstGeom prst="rect">
            <a:avLst/>
          </a:prstGeom>
          <a:noFill/>
        </p:spPr>
        <p:txBody>
          <a:bodyPr wrap="square" rtlCol="0">
            <a:spAutoFit/>
          </a:bodyPr>
          <a:lstStyle/>
          <a:p>
            <a:pPr defTabSz="914324"/>
            <a:r>
              <a:rPr lang="en-US" sz="2400" dirty="0">
                <a:solidFill>
                  <a:prstClr val="black"/>
                </a:solidFill>
              </a:rPr>
              <a:t>When your data involves</a:t>
            </a:r>
          </a:p>
          <a:p>
            <a:pPr defTabSz="914324"/>
            <a:endParaRPr lang="en-US" sz="2400" dirty="0">
              <a:solidFill>
                <a:prstClr val="black"/>
              </a:solidFill>
            </a:endParaRPr>
          </a:p>
          <a:p>
            <a:pPr marL="342900" indent="-342900" defTabSz="914324">
              <a:buFont typeface="Arial" panose="020B0604020202020204" pitchFamily="34" charset="0"/>
              <a:buChar char="•"/>
            </a:pPr>
            <a:r>
              <a:rPr lang="en-US" sz="2400" dirty="0">
                <a:solidFill>
                  <a:prstClr val="black"/>
                </a:solidFill>
              </a:rPr>
              <a:t>personal data such as patient/medical information or certain personal data from, for instance interviews, and informed consent </a:t>
            </a:r>
            <a:r>
              <a:rPr lang="en-US" sz="2400" dirty="0">
                <a:solidFill>
                  <a:prstClr val="black"/>
                </a:solidFill>
                <a:hlinkClick r:id="rId3"/>
              </a:rPr>
              <a:t>(AVG/GDPR</a:t>
            </a:r>
            <a:r>
              <a:rPr lang="en-US" sz="2400" dirty="0">
                <a:hlinkClick r:id="rId3"/>
              </a:rPr>
              <a:t>)</a:t>
            </a:r>
            <a:endParaRPr lang="en-US" sz="2400" dirty="0"/>
          </a:p>
          <a:p>
            <a:pPr marL="342900" indent="-342900" defTabSz="914324">
              <a:buFont typeface="Arial" panose="020B0604020202020204" pitchFamily="34" charset="0"/>
              <a:buChar char="•"/>
            </a:pPr>
            <a:r>
              <a:rPr lang="en-US" sz="2400" dirty="0">
                <a:solidFill>
                  <a:prstClr val="black"/>
                </a:solidFill>
              </a:rPr>
              <a:t>commercial interest / data for patents </a:t>
            </a:r>
          </a:p>
          <a:p>
            <a:pPr defTabSz="914324"/>
            <a:endParaRPr lang="en-US" sz="2400" dirty="0">
              <a:solidFill>
                <a:prstClr val="black"/>
              </a:solidFill>
            </a:endParaRPr>
          </a:p>
          <a:p>
            <a:pPr defTabSz="914324"/>
            <a:r>
              <a:rPr lang="en-US" sz="2400" dirty="0">
                <a:solidFill>
                  <a:prstClr val="black"/>
                </a:solidFill>
              </a:rPr>
              <a:t>you should be very careful who is allowed to have access to your data. Failing to comply can have serious consequences. </a:t>
            </a:r>
          </a:p>
        </p:txBody>
      </p:sp>
      <p:pic>
        <p:nvPicPr>
          <p:cNvPr id="9" name="Picture 8" descr=" 9">
            <a:extLst>
              <a:ext uri="{FF2B5EF4-FFF2-40B4-BE49-F238E27FC236}">
                <a16:creationId xmlns:a16="http://schemas.microsoft.com/office/drawing/2014/main" id="{BA8BA84A-2B55-4BF0-A695-EE10729F8359}"/>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22973" y="2472757"/>
            <a:ext cx="3737113" cy="3737113"/>
          </a:xfrm>
          <a:prstGeom prst="rect">
            <a:avLst/>
          </a:prstGeom>
        </p:spPr>
      </p:pic>
      <p:pic>
        <p:nvPicPr>
          <p:cNvPr id="8" name="Picture 2" descr=" 8">
            <a:extLst>
              <a:ext uri="{FF2B5EF4-FFF2-40B4-BE49-F238E27FC236}">
                <a16:creationId xmlns:a16="http://schemas.microsoft.com/office/drawing/2014/main" id="{3F366C7C-6735-48DD-8C88-B98C6E4FB7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descr=" 10">
            <a:extLst>
              <a:ext uri="{FF2B5EF4-FFF2-40B4-BE49-F238E27FC236}">
                <a16:creationId xmlns:a16="http://schemas.microsoft.com/office/drawing/2014/main" id="{9EC1A7A9-847A-438D-AC02-E986B91537E6}"/>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27700335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 whiteboard&#10;&#10;Description automatically generated">
            <a:extLst>
              <a:ext uri="{FF2B5EF4-FFF2-40B4-BE49-F238E27FC236}">
                <a16:creationId xmlns:a16="http://schemas.microsoft.com/office/drawing/2014/main" id="{C35B01CF-A14D-4BED-AEF0-02EF6AA0B3C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82634" y="2633868"/>
            <a:ext cx="3955774" cy="3955774"/>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sharing/access to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Should</a:t>
            </a:r>
            <a:r>
              <a:rPr lang="nl-NL" sz="2400" dirty="0">
                <a:solidFill>
                  <a:prstClr val="black"/>
                </a:solidFill>
              </a:rPr>
              <a:t> </a:t>
            </a:r>
            <a:r>
              <a:rPr lang="nl-NL" sz="2400" dirty="0" err="1">
                <a:solidFill>
                  <a:prstClr val="black"/>
                </a:solidFill>
              </a:rPr>
              <a:t>everybody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access </a:t>
            </a:r>
            <a:r>
              <a:rPr lang="nl-NL" sz="2400" dirty="0" err="1">
                <a:solidFill>
                  <a:prstClr val="black"/>
                </a:solidFill>
              </a:rPr>
              <a:t>my</a:t>
            </a:r>
            <a:r>
              <a:rPr lang="nl-NL" sz="2400" dirty="0">
                <a:solidFill>
                  <a:prstClr val="black"/>
                </a:solidFill>
              </a:rPr>
              <a:t> data?</a:t>
            </a:r>
          </a:p>
        </p:txBody>
      </p:sp>
      <p:sp>
        <p:nvSpPr>
          <p:cNvPr id="6" name="TextBox 5">
            <a:extLst>
              <a:ext uri="{FF2B5EF4-FFF2-40B4-BE49-F238E27FC236}">
                <a16:creationId xmlns:a16="http://schemas.microsoft.com/office/drawing/2014/main" id="{BA4A06D3-192E-40D6-A708-149629FF32E8}"/>
              </a:ext>
            </a:extLst>
          </p:cNvPr>
          <p:cNvSpPr txBox="1"/>
          <p:nvPr/>
        </p:nvSpPr>
        <p:spPr>
          <a:xfrm>
            <a:off x="1046458" y="2817820"/>
            <a:ext cx="8346924" cy="830997"/>
          </a:xfrm>
          <a:prstGeom prst="rect">
            <a:avLst/>
          </a:prstGeom>
          <a:noFill/>
        </p:spPr>
        <p:txBody>
          <a:bodyPr wrap="square" rtlCol="0">
            <a:spAutoFit/>
          </a:bodyPr>
          <a:lstStyle/>
          <a:p>
            <a:pPr defTabSz="914324"/>
            <a:r>
              <a:rPr lang="en-US" sz="2400" dirty="0">
                <a:solidFill>
                  <a:prstClr val="black"/>
                </a:solidFill>
              </a:rPr>
              <a:t>Always check your type of data and who can and should have access to your data.</a:t>
            </a:r>
          </a:p>
        </p:txBody>
      </p:sp>
      <p:pic>
        <p:nvPicPr>
          <p:cNvPr id="7" name="Picture 2">
            <a:extLst>
              <a:ext uri="{FF2B5EF4-FFF2-40B4-BE49-F238E27FC236}">
                <a16:creationId xmlns:a16="http://schemas.microsoft.com/office/drawing/2014/main" id="{6F42D6AB-F9F0-469B-83EA-89A1551114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CB3B40B-9A07-4439-9059-426498509B6D}"/>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32005224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Personal data/information/details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So</a:t>
            </a:r>
            <a:r>
              <a:rPr lang="nl-NL" sz="2400" dirty="0">
                <a:solidFill>
                  <a:prstClr val="black"/>
                </a:solidFill>
              </a:rPr>
              <a:t> </a:t>
            </a:r>
            <a:r>
              <a:rPr lang="nl-NL" sz="2400" dirty="0" err="1">
                <a:solidFill>
                  <a:prstClr val="black"/>
                </a:solidFill>
              </a:rPr>
              <a:t>what</a:t>
            </a:r>
            <a:r>
              <a:rPr lang="nl-NL" sz="2400" dirty="0">
                <a:solidFill>
                  <a:prstClr val="black"/>
                </a:solidFill>
              </a:rPr>
              <a:t> does </a:t>
            </a:r>
            <a:r>
              <a:rPr lang="nl-NL" sz="2400" dirty="0" err="1">
                <a:solidFill>
                  <a:prstClr val="black"/>
                </a:solidFill>
              </a:rPr>
              <a:t>this</a:t>
            </a:r>
            <a:r>
              <a:rPr lang="nl-NL" sz="2400" dirty="0">
                <a:solidFill>
                  <a:prstClr val="black"/>
                </a:solidFill>
              </a:rPr>
              <a:t> </a:t>
            </a:r>
            <a:r>
              <a:rPr lang="nl-NL" sz="2400" dirty="0" err="1">
                <a:solidFill>
                  <a:prstClr val="black"/>
                </a:solidFill>
              </a:rPr>
              <a:t>include</a:t>
            </a:r>
            <a:r>
              <a:rPr lang="nl-NL" sz="2400" dirty="0">
                <a:solidFill>
                  <a:prstClr val="black"/>
                </a:solidFill>
              </a:rPr>
              <a:t> </a:t>
            </a:r>
            <a:r>
              <a:rPr lang="nl-NL" sz="2400" dirty="0" err="1">
                <a:solidFill>
                  <a:prstClr val="black"/>
                </a:solidFill>
              </a:rPr>
              <a:t>exactly</a:t>
            </a:r>
            <a:r>
              <a:rPr lang="nl-NL" sz="2400" dirty="0">
                <a:solidFill>
                  <a:prstClr val="black"/>
                </a:solidFill>
              </a:rPr>
              <a:t>?</a:t>
            </a:r>
          </a:p>
        </p:txBody>
      </p:sp>
      <p:sp>
        <p:nvSpPr>
          <p:cNvPr id="2" name="TextBox 1">
            <a:extLst>
              <a:ext uri="{FF2B5EF4-FFF2-40B4-BE49-F238E27FC236}">
                <a16:creationId xmlns:a16="http://schemas.microsoft.com/office/drawing/2014/main" id="{331A8C43-0A6B-44A0-85A0-89220A544C22}"/>
              </a:ext>
            </a:extLst>
          </p:cNvPr>
          <p:cNvSpPr txBox="1"/>
          <p:nvPr/>
        </p:nvSpPr>
        <p:spPr>
          <a:xfrm>
            <a:off x="1046458" y="2485505"/>
            <a:ext cx="4789077" cy="3126497"/>
          </a:xfrm>
          <a:prstGeom prst="rect">
            <a:avLst/>
          </a:prstGeom>
          <a:noFill/>
        </p:spPr>
        <p:txBody>
          <a:bodyPr wrap="square" rtlCol="0">
            <a:spAutoFit/>
          </a:bodyPr>
          <a:lstStyle/>
          <a:p>
            <a:pPr>
              <a:lnSpc>
                <a:spcPts val="3000"/>
              </a:lnSpc>
            </a:pPr>
            <a:r>
              <a:rPr lang="nl-NL" dirty="0"/>
              <a:t>De </a:t>
            </a:r>
            <a:r>
              <a:rPr lang="nl-NL" dirty="0">
                <a:hlinkClick r:id="rId3"/>
              </a:rPr>
              <a:t>Autoriteit persoonsgegevens</a:t>
            </a:r>
            <a:r>
              <a:rPr lang="nl-NL" dirty="0"/>
              <a:t> meld de volgende informatie: </a:t>
            </a:r>
          </a:p>
          <a:p>
            <a:pPr>
              <a:lnSpc>
                <a:spcPts val="3000"/>
              </a:lnSpc>
            </a:pPr>
            <a:endParaRPr lang="nl-NL" dirty="0"/>
          </a:p>
          <a:p>
            <a:pPr>
              <a:lnSpc>
                <a:spcPts val="3000"/>
              </a:lnSpc>
            </a:pPr>
            <a:r>
              <a:rPr lang="nl-NL" dirty="0"/>
              <a:t>De Algemene verordening gegevens-bescherming (AVG) geeft aan dat een persoonsgegeven alle informatie is over een geïdentificeerde of identificeerbare natuurlijke persoon. </a:t>
            </a:r>
            <a:endParaRPr lang="en-US" dirty="0"/>
          </a:p>
        </p:txBody>
      </p:sp>
      <p:pic>
        <p:nvPicPr>
          <p:cNvPr id="7" name="Picture 6" descr="A collage of buildings&#10;&#10;Description automatically generated with low confidence">
            <a:extLst>
              <a:ext uri="{FF2B5EF4-FFF2-40B4-BE49-F238E27FC236}">
                <a16:creationId xmlns:a16="http://schemas.microsoft.com/office/drawing/2014/main" id="{1FBB4AB8-F7E3-4DC0-9BAC-64E20CF96B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1084" y="5409312"/>
            <a:ext cx="1074330" cy="614382"/>
          </a:xfrm>
          <a:prstGeom prst="rect">
            <a:avLst/>
          </a:prstGeom>
        </p:spPr>
      </p:pic>
      <p:sp>
        <p:nvSpPr>
          <p:cNvPr id="9" name="TextBox 8">
            <a:extLst>
              <a:ext uri="{FF2B5EF4-FFF2-40B4-BE49-F238E27FC236}">
                <a16:creationId xmlns:a16="http://schemas.microsoft.com/office/drawing/2014/main" id="{B27C95AF-C465-4AA2-9600-540F0D7E3139}"/>
              </a:ext>
            </a:extLst>
          </p:cNvPr>
          <p:cNvSpPr txBox="1"/>
          <p:nvPr/>
        </p:nvSpPr>
        <p:spPr>
          <a:xfrm>
            <a:off x="6821078" y="2495444"/>
            <a:ext cx="4789077" cy="2741776"/>
          </a:xfrm>
          <a:prstGeom prst="rect">
            <a:avLst/>
          </a:prstGeom>
          <a:noFill/>
        </p:spPr>
        <p:txBody>
          <a:bodyPr wrap="square" rtlCol="0">
            <a:spAutoFit/>
          </a:bodyPr>
          <a:lstStyle/>
          <a:p>
            <a:pPr>
              <a:lnSpc>
                <a:spcPts val="3000"/>
              </a:lnSpc>
            </a:pPr>
            <a:r>
              <a:rPr lang="nl-NL" dirty="0"/>
              <a:t>The </a:t>
            </a:r>
            <a:r>
              <a:rPr lang="nl-NL" dirty="0">
                <a:hlinkClick r:id="rId3"/>
              </a:rPr>
              <a:t>Autoriteit persoonsgegevens</a:t>
            </a:r>
            <a:r>
              <a:rPr lang="nl-NL" dirty="0"/>
              <a:t> </a:t>
            </a:r>
            <a:r>
              <a:rPr lang="nl-NL" dirty="0" err="1"/>
              <a:t>mentions</a:t>
            </a:r>
            <a:r>
              <a:rPr lang="nl-NL" dirty="0"/>
              <a:t>:</a:t>
            </a:r>
          </a:p>
          <a:p>
            <a:pPr>
              <a:lnSpc>
                <a:spcPts val="3000"/>
              </a:lnSpc>
            </a:pPr>
            <a:endParaRPr lang="en-US" dirty="0"/>
          </a:p>
          <a:p>
            <a:pPr>
              <a:lnSpc>
                <a:spcPts val="3000"/>
              </a:lnSpc>
            </a:pPr>
            <a:endParaRPr lang="en-US" dirty="0"/>
          </a:p>
          <a:p>
            <a:pPr>
              <a:lnSpc>
                <a:spcPts val="3000"/>
              </a:lnSpc>
            </a:pPr>
            <a:r>
              <a:rPr lang="en-US" dirty="0"/>
              <a:t>The General Data Protection Regulation (GDPR) states that personal data is all information about an identified or identifiable natural person. </a:t>
            </a:r>
          </a:p>
        </p:txBody>
      </p:sp>
      <p:pic>
        <p:nvPicPr>
          <p:cNvPr id="12" name="Picture 11" descr="A picture containing website&#10;&#10;Description automatically generated">
            <a:extLst>
              <a:ext uri="{FF2B5EF4-FFF2-40B4-BE49-F238E27FC236}">
                <a16:creationId xmlns:a16="http://schemas.microsoft.com/office/drawing/2014/main" id="{D62B511C-ED4C-43C8-B9C2-0E2738390F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30295" y="5307474"/>
            <a:ext cx="1074330" cy="716220"/>
          </a:xfrm>
          <a:prstGeom prst="rect">
            <a:avLst/>
          </a:prstGeom>
        </p:spPr>
      </p:pic>
      <p:cxnSp>
        <p:nvCxnSpPr>
          <p:cNvPr id="8" name="Straight Connector 7">
            <a:extLst>
              <a:ext uri="{FF2B5EF4-FFF2-40B4-BE49-F238E27FC236}">
                <a16:creationId xmlns:a16="http://schemas.microsoft.com/office/drawing/2014/main" id="{2A92CF11-ED9F-4424-A9ED-E5A324C8581E}"/>
              </a:ext>
            </a:extLst>
          </p:cNvPr>
          <p:cNvCxnSpPr/>
          <p:nvPr/>
        </p:nvCxnSpPr>
        <p:spPr>
          <a:xfrm>
            <a:off x="6231835" y="1987824"/>
            <a:ext cx="0" cy="4363278"/>
          </a:xfrm>
          <a:prstGeom prst="line">
            <a:avLst/>
          </a:prstGeom>
          <a:ln w="57150"/>
        </p:spPr>
        <p:style>
          <a:lnRef idx="1">
            <a:schemeClr val="accent6"/>
          </a:lnRef>
          <a:fillRef idx="0">
            <a:schemeClr val="accent6"/>
          </a:fillRef>
          <a:effectRef idx="0">
            <a:schemeClr val="accent6"/>
          </a:effectRef>
          <a:fontRef idx="minor">
            <a:schemeClr val="tx1"/>
          </a:fontRef>
        </p:style>
      </p:cxnSp>
      <p:pic>
        <p:nvPicPr>
          <p:cNvPr id="14" name="Picture 2">
            <a:extLst>
              <a:ext uri="{FF2B5EF4-FFF2-40B4-BE49-F238E27FC236}">
                <a16:creationId xmlns:a16="http://schemas.microsoft.com/office/drawing/2014/main" id="{22E1D219-757C-4101-80EB-B179E29B43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0435CC77-4FB1-43DE-990D-3E9BD06155D4}"/>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17779188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Personal data/information/details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So</a:t>
            </a:r>
            <a:r>
              <a:rPr lang="nl-NL" sz="2400" dirty="0">
                <a:solidFill>
                  <a:prstClr val="black"/>
                </a:solidFill>
              </a:rPr>
              <a:t> </a:t>
            </a:r>
            <a:r>
              <a:rPr lang="nl-NL" sz="2400" dirty="0" err="1">
                <a:solidFill>
                  <a:prstClr val="black"/>
                </a:solidFill>
              </a:rPr>
              <a:t>what</a:t>
            </a:r>
            <a:r>
              <a:rPr lang="nl-NL" sz="2400" dirty="0">
                <a:solidFill>
                  <a:prstClr val="black"/>
                </a:solidFill>
              </a:rPr>
              <a:t> does </a:t>
            </a:r>
            <a:r>
              <a:rPr lang="nl-NL" sz="2400" dirty="0" err="1">
                <a:solidFill>
                  <a:prstClr val="black"/>
                </a:solidFill>
              </a:rPr>
              <a:t>this</a:t>
            </a:r>
            <a:r>
              <a:rPr lang="nl-NL" sz="2400" dirty="0">
                <a:solidFill>
                  <a:prstClr val="black"/>
                </a:solidFill>
              </a:rPr>
              <a:t> </a:t>
            </a:r>
            <a:r>
              <a:rPr lang="nl-NL" sz="2400" dirty="0" err="1">
                <a:solidFill>
                  <a:prstClr val="black"/>
                </a:solidFill>
              </a:rPr>
              <a:t>include</a:t>
            </a:r>
            <a:r>
              <a:rPr lang="nl-NL" sz="2400" dirty="0">
                <a:solidFill>
                  <a:prstClr val="black"/>
                </a:solidFill>
              </a:rPr>
              <a:t> </a:t>
            </a:r>
            <a:r>
              <a:rPr lang="nl-NL" sz="2400" dirty="0" err="1">
                <a:solidFill>
                  <a:prstClr val="black"/>
                </a:solidFill>
              </a:rPr>
              <a:t>exactly</a:t>
            </a:r>
            <a:r>
              <a:rPr lang="nl-NL" sz="2400" dirty="0">
                <a:solidFill>
                  <a:prstClr val="black"/>
                </a:solidFill>
              </a:rPr>
              <a:t>?</a:t>
            </a:r>
          </a:p>
        </p:txBody>
      </p:sp>
      <p:sp>
        <p:nvSpPr>
          <p:cNvPr id="6" name="TextBox 5">
            <a:extLst>
              <a:ext uri="{FF2B5EF4-FFF2-40B4-BE49-F238E27FC236}">
                <a16:creationId xmlns:a16="http://schemas.microsoft.com/office/drawing/2014/main" id="{F2C7C1FE-703B-42D2-A038-A947944FEC07}"/>
              </a:ext>
            </a:extLst>
          </p:cNvPr>
          <p:cNvSpPr txBox="1"/>
          <p:nvPr/>
        </p:nvSpPr>
        <p:spPr>
          <a:xfrm>
            <a:off x="1043642" y="2485504"/>
            <a:ext cx="4789077" cy="3534301"/>
          </a:xfrm>
          <a:prstGeom prst="rect">
            <a:avLst/>
          </a:prstGeom>
          <a:noFill/>
        </p:spPr>
        <p:txBody>
          <a:bodyPr wrap="square" rtlCol="0">
            <a:spAutoFit/>
          </a:bodyPr>
          <a:lstStyle/>
          <a:p>
            <a:pPr>
              <a:lnSpc>
                <a:spcPts val="3000"/>
              </a:lnSpc>
            </a:pPr>
            <a:r>
              <a:rPr lang="nl-NL" dirty="0"/>
              <a:t>Dit betekent dat informatie ofwel direct over iemand gaat, ofwel naar deze persoon te herleiden is. Er zijn veel soorten persoonsgegevens. Voor de hand liggende gegevens zijn iemands naam, adres en woonplaats. Maar ook telefoonnummers en postcodes met huisnummers zijn persoonsgegevens.</a:t>
            </a:r>
          </a:p>
          <a:p>
            <a:pPr>
              <a:lnSpc>
                <a:spcPct val="150000"/>
              </a:lnSpc>
            </a:pPr>
            <a:endParaRPr lang="nl-NL" dirty="0"/>
          </a:p>
        </p:txBody>
      </p:sp>
      <p:sp>
        <p:nvSpPr>
          <p:cNvPr id="9" name="TextBox 8">
            <a:extLst>
              <a:ext uri="{FF2B5EF4-FFF2-40B4-BE49-F238E27FC236}">
                <a16:creationId xmlns:a16="http://schemas.microsoft.com/office/drawing/2014/main" id="{76C27B35-0436-4E2C-BD70-A73117CE26B0}"/>
              </a:ext>
            </a:extLst>
          </p:cNvPr>
          <p:cNvSpPr txBox="1"/>
          <p:nvPr/>
        </p:nvSpPr>
        <p:spPr>
          <a:xfrm>
            <a:off x="6818262" y="2485504"/>
            <a:ext cx="4789077" cy="3534301"/>
          </a:xfrm>
          <a:prstGeom prst="rect">
            <a:avLst/>
          </a:prstGeom>
          <a:noFill/>
        </p:spPr>
        <p:txBody>
          <a:bodyPr wrap="square" rtlCol="0">
            <a:spAutoFit/>
          </a:bodyPr>
          <a:lstStyle/>
          <a:p>
            <a:pPr>
              <a:lnSpc>
                <a:spcPts val="3000"/>
              </a:lnSpc>
            </a:pPr>
            <a:r>
              <a:rPr lang="en-US" dirty="0"/>
              <a:t>This means that information is either directly about someone or can be traced back to this person. There are many types of personal data. Obvious data is a person's name, address and place of residence. Telephone numbers and postal codes with house numbers are also personal data.</a:t>
            </a:r>
          </a:p>
          <a:p>
            <a:pPr>
              <a:lnSpc>
                <a:spcPts val="3000"/>
              </a:lnSpc>
            </a:pPr>
            <a:endParaRPr lang="en-US" dirty="0"/>
          </a:p>
          <a:p>
            <a:pPr>
              <a:lnSpc>
                <a:spcPct val="150000"/>
              </a:lnSpc>
            </a:pPr>
            <a:endParaRPr lang="nl-NL" dirty="0"/>
          </a:p>
        </p:txBody>
      </p:sp>
      <p:cxnSp>
        <p:nvCxnSpPr>
          <p:cNvPr id="10" name="Straight Connector 9">
            <a:extLst>
              <a:ext uri="{FF2B5EF4-FFF2-40B4-BE49-F238E27FC236}">
                <a16:creationId xmlns:a16="http://schemas.microsoft.com/office/drawing/2014/main" id="{29B21FA7-7ED9-41D1-9EC5-3982526436CC}"/>
              </a:ext>
            </a:extLst>
          </p:cNvPr>
          <p:cNvCxnSpPr/>
          <p:nvPr/>
        </p:nvCxnSpPr>
        <p:spPr>
          <a:xfrm>
            <a:off x="6231835" y="1987824"/>
            <a:ext cx="0" cy="4363278"/>
          </a:xfrm>
          <a:prstGeom prst="line">
            <a:avLst/>
          </a:prstGeom>
          <a:ln w="57150"/>
        </p:spPr>
        <p:style>
          <a:lnRef idx="1">
            <a:schemeClr val="accent6"/>
          </a:lnRef>
          <a:fillRef idx="0">
            <a:schemeClr val="accent6"/>
          </a:fillRef>
          <a:effectRef idx="0">
            <a:schemeClr val="accent6"/>
          </a:effectRef>
          <a:fontRef idx="minor">
            <a:schemeClr val="tx1"/>
          </a:fontRef>
        </p:style>
      </p:cxnSp>
      <p:sp>
        <p:nvSpPr>
          <p:cNvPr id="7" name="Rectangle 6">
            <a:extLst>
              <a:ext uri="{FF2B5EF4-FFF2-40B4-BE49-F238E27FC236}">
                <a16:creationId xmlns:a16="http://schemas.microsoft.com/office/drawing/2014/main" id="{B3729D4D-CCBD-4E88-A0E6-1523C57D8DB1}"/>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5755173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Personal data/information/details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There</a:t>
            </a:r>
            <a:r>
              <a:rPr lang="nl-NL" sz="2400" dirty="0">
                <a:solidFill>
                  <a:prstClr val="black"/>
                </a:solidFill>
              </a:rPr>
              <a:t> is more….</a:t>
            </a:r>
          </a:p>
        </p:txBody>
      </p:sp>
      <p:sp>
        <p:nvSpPr>
          <p:cNvPr id="2" name="TextBox 1">
            <a:extLst>
              <a:ext uri="{FF2B5EF4-FFF2-40B4-BE49-F238E27FC236}">
                <a16:creationId xmlns:a16="http://schemas.microsoft.com/office/drawing/2014/main" id="{331A8C43-0A6B-44A0-85A0-89220A544C22}"/>
              </a:ext>
            </a:extLst>
          </p:cNvPr>
          <p:cNvSpPr txBox="1"/>
          <p:nvPr/>
        </p:nvSpPr>
        <p:spPr>
          <a:xfrm>
            <a:off x="1046458" y="2485505"/>
            <a:ext cx="4789077" cy="1972335"/>
          </a:xfrm>
          <a:prstGeom prst="rect">
            <a:avLst/>
          </a:prstGeom>
          <a:noFill/>
        </p:spPr>
        <p:txBody>
          <a:bodyPr wrap="square" rtlCol="0">
            <a:spAutoFit/>
          </a:bodyPr>
          <a:lstStyle/>
          <a:p>
            <a:pPr>
              <a:lnSpc>
                <a:spcPts val="3000"/>
              </a:lnSpc>
            </a:pPr>
            <a:r>
              <a:rPr lang="nl-NL" dirty="0"/>
              <a:t>Gevoelige gegevens als iemands ras, godsdienst of biometrische en genetische informatie worden </a:t>
            </a:r>
            <a:r>
              <a:rPr lang="nl-NL" u="sng" dirty="0"/>
              <a:t>bijzondere persoonsgegevens</a:t>
            </a:r>
            <a:r>
              <a:rPr lang="nl-NL" dirty="0"/>
              <a:t> genoemd. Deze zijn door de wetgever extra beschermd.</a:t>
            </a:r>
          </a:p>
        </p:txBody>
      </p:sp>
      <p:sp>
        <p:nvSpPr>
          <p:cNvPr id="6" name="TextBox 5">
            <a:extLst>
              <a:ext uri="{FF2B5EF4-FFF2-40B4-BE49-F238E27FC236}">
                <a16:creationId xmlns:a16="http://schemas.microsoft.com/office/drawing/2014/main" id="{F2C7C1FE-703B-42D2-A038-A947944FEC07}"/>
              </a:ext>
            </a:extLst>
          </p:cNvPr>
          <p:cNvSpPr txBox="1"/>
          <p:nvPr/>
        </p:nvSpPr>
        <p:spPr>
          <a:xfrm>
            <a:off x="1046457" y="4756151"/>
            <a:ext cx="4789077" cy="1202893"/>
          </a:xfrm>
          <a:prstGeom prst="rect">
            <a:avLst/>
          </a:prstGeom>
          <a:noFill/>
        </p:spPr>
        <p:txBody>
          <a:bodyPr wrap="square" rtlCol="0">
            <a:spAutoFit/>
          </a:bodyPr>
          <a:lstStyle/>
          <a:p>
            <a:pPr>
              <a:lnSpc>
                <a:spcPts val="3000"/>
              </a:lnSpc>
            </a:pPr>
            <a:r>
              <a:rPr lang="nl-NL" dirty="0"/>
              <a:t>Het is verboden om bijzondere persoonsgegevens te verwerken, tenzij er een wettelijke uitzondering is.</a:t>
            </a:r>
            <a:endParaRPr lang="en-US" dirty="0"/>
          </a:p>
        </p:txBody>
      </p:sp>
      <p:sp>
        <p:nvSpPr>
          <p:cNvPr id="8" name="TextBox 7">
            <a:extLst>
              <a:ext uri="{FF2B5EF4-FFF2-40B4-BE49-F238E27FC236}">
                <a16:creationId xmlns:a16="http://schemas.microsoft.com/office/drawing/2014/main" id="{F50C04E2-148A-48AD-B572-B057197EB751}"/>
              </a:ext>
            </a:extLst>
          </p:cNvPr>
          <p:cNvSpPr txBox="1"/>
          <p:nvPr/>
        </p:nvSpPr>
        <p:spPr>
          <a:xfrm>
            <a:off x="6821079" y="2485505"/>
            <a:ext cx="4789077" cy="1587614"/>
          </a:xfrm>
          <a:prstGeom prst="rect">
            <a:avLst/>
          </a:prstGeom>
          <a:noFill/>
        </p:spPr>
        <p:txBody>
          <a:bodyPr wrap="square" rtlCol="0">
            <a:spAutoFit/>
          </a:bodyPr>
          <a:lstStyle/>
          <a:p>
            <a:pPr>
              <a:lnSpc>
                <a:spcPts val="3000"/>
              </a:lnSpc>
            </a:pPr>
            <a:r>
              <a:rPr lang="en-US" dirty="0"/>
              <a:t>Sensitive data such as a person's race, religion or health are referred to as </a:t>
            </a:r>
            <a:r>
              <a:rPr lang="en-US" u="sng" dirty="0"/>
              <a:t>special personal data</a:t>
            </a:r>
            <a:r>
              <a:rPr lang="en-US" dirty="0"/>
              <a:t>. These are extra protected by the legislator.</a:t>
            </a:r>
          </a:p>
        </p:txBody>
      </p:sp>
      <p:sp>
        <p:nvSpPr>
          <p:cNvPr id="9" name="TextBox 8">
            <a:extLst>
              <a:ext uri="{FF2B5EF4-FFF2-40B4-BE49-F238E27FC236}">
                <a16:creationId xmlns:a16="http://schemas.microsoft.com/office/drawing/2014/main" id="{129912AA-7867-413E-96C2-257E2FA16C61}"/>
              </a:ext>
            </a:extLst>
          </p:cNvPr>
          <p:cNvSpPr txBox="1"/>
          <p:nvPr/>
        </p:nvSpPr>
        <p:spPr>
          <a:xfrm>
            <a:off x="6818262" y="4756151"/>
            <a:ext cx="4789077" cy="818173"/>
          </a:xfrm>
          <a:prstGeom prst="rect">
            <a:avLst/>
          </a:prstGeom>
          <a:noFill/>
        </p:spPr>
        <p:txBody>
          <a:bodyPr wrap="square" rtlCol="0">
            <a:spAutoFit/>
          </a:bodyPr>
          <a:lstStyle/>
          <a:p>
            <a:pPr>
              <a:lnSpc>
                <a:spcPts val="3000"/>
              </a:lnSpc>
            </a:pPr>
            <a:r>
              <a:rPr lang="en-US" dirty="0"/>
              <a:t>It is prohibited to process special personal data, unless there is a legal exception.</a:t>
            </a:r>
          </a:p>
        </p:txBody>
      </p:sp>
      <p:cxnSp>
        <p:nvCxnSpPr>
          <p:cNvPr id="10" name="Straight Connector 9">
            <a:extLst>
              <a:ext uri="{FF2B5EF4-FFF2-40B4-BE49-F238E27FC236}">
                <a16:creationId xmlns:a16="http://schemas.microsoft.com/office/drawing/2014/main" id="{CAF94BEA-92E3-48F7-878E-2E7FD84989EB}"/>
              </a:ext>
            </a:extLst>
          </p:cNvPr>
          <p:cNvCxnSpPr/>
          <p:nvPr/>
        </p:nvCxnSpPr>
        <p:spPr>
          <a:xfrm>
            <a:off x="6231835" y="1987824"/>
            <a:ext cx="0" cy="4363278"/>
          </a:xfrm>
          <a:prstGeom prst="line">
            <a:avLst/>
          </a:prstGeom>
          <a:ln w="57150"/>
        </p:spPr>
        <p:style>
          <a:lnRef idx="1">
            <a:schemeClr val="accent6"/>
          </a:lnRef>
          <a:fillRef idx="0">
            <a:schemeClr val="accent6"/>
          </a:fillRef>
          <a:effectRef idx="0">
            <a:schemeClr val="accent6"/>
          </a:effectRef>
          <a:fontRef idx="minor">
            <a:schemeClr val="tx1"/>
          </a:fontRef>
        </p:style>
      </p:cxnSp>
      <p:sp>
        <p:nvSpPr>
          <p:cNvPr id="11" name="Rectangle 10">
            <a:extLst>
              <a:ext uri="{FF2B5EF4-FFF2-40B4-BE49-F238E27FC236}">
                <a16:creationId xmlns:a16="http://schemas.microsoft.com/office/drawing/2014/main" id="{1F78C9CE-944E-45DA-B760-8332DEFF6ACC}"/>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994989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Sensitive 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3046988"/>
          </a:xfrm>
          <a:prstGeom prst="rect">
            <a:avLst/>
          </a:prstGeom>
          <a:noFill/>
        </p:spPr>
        <p:txBody>
          <a:bodyPr wrap="square" rtlCol="0">
            <a:spAutoFit/>
          </a:bodyPr>
          <a:lstStyle/>
          <a:p>
            <a:pPr defTabSz="914324"/>
            <a:r>
              <a:rPr lang="nl-NL" sz="2400" b="1" u="sng" dirty="0" err="1">
                <a:solidFill>
                  <a:prstClr val="black"/>
                </a:solidFill>
              </a:rPr>
              <a:t>Any</a:t>
            </a:r>
            <a:r>
              <a:rPr lang="nl-NL" sz="2400" dirty="0">
                <a:solidFill>
                  <a:prstClr val="black"/>
                </a:solidFill>
              </a:rPr>
              <a:t> </a:t>
            </a:r>
            <a:r>
              <a:rPr lang="nl-NL" sz="2400" dirty="0" err="1">
                <a:solidFill>
                  <a:prstClr val="black"/>
                </a:solidFill>
              </a:rPr>
              <a:t>sensitive</a:t>
            </a:r>
            <a:r>
              <a:rPr lang="nl-NL" sz="2400" dirty="0">
                <a:solidFill>
                  <a:prstClr val="black"/>
                </a:solidFill>
              </a:rPr>
              <a:t> data </a:t>
            </a:r>
            <a:r>
              <a:rPr lang="nl-NL" sz="2400" dirty="0" err="1">
                <a:solidFill>
                  <a:prstClr val="black"/>
                </a:solidFill>
              </a:rPr>
              <a:t>need</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stored</a:t>
            </a:r>
            <a:r>
              <a:rPr lang="nl-NL" sz="2400" dirty="0">
                <a:solidFill>
                  <a:prstClr val="black"/>
                </a:solidFill>
              </a:rPr>
              <a:t> extra </a:t>
            </a:r>
            <a:r>
              <a:rPr lang="nl-NL" sz="2400" dirty="0" err="1">
                <a:solidFill>
                  <a:prstClr val="black"/>
                </a:solidFill>
              </a:rPr>
              <a:t>carefully</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prevent</a:t>
            </a:r>
            <a:r>
              <a:rPr lang="nl-NL" sz="2400" dirty="0">
                <a:solidFill>
                  <a:prstClr val="black"/>
                </a:solidFill>
              </a:rPr>
              <a:t> a data </a:t>
            </a:r>
            <a:r>
              <a:rPr lang="nl-NL" sz="2400" dirty="0" err="1">
                <a:solidFill>
                  <a:prstClr val="black"/>
                </a:solidFill>
              </a:rPr>
              <a:t>breach</a:t>
            </a:r>
            <a:r>
              <a:rPr lang="nl-NL" sz="2400" dirty="0">
                <a:solidFill>
                  <a:prstClr val="black"/>
                </a:solidFill>
              </a:rPr>
              <a:t>.</a:t>
            </a:r>
          </a:p>
          <a:p>
            <a:pPr defTabSz="914324"/>
            <a:endParaRPr lang="nl-NL" sz="2400" dirty="0">
              <a:solidFill>
                <a:prstClr val="black"/>
              </a:solidFill>
            </a:endParaRPr>
          </a:p>
          <a:p>
            <a:pPr marL="342900" indent="-342900" defTabSz="914324">
              <a:buFont typeface="Arial" panose="020B0604020202020204" pitchFamily="34" charset="0"/>
              <a:buChar char="•"/>
            </a:pPr>
            <a:r>
              <a:rPr lang="nl-NL" sz="2400" dirty="0">
                <a:solidFill>
                  <a:prstClr val="black"/>
                </a:solidFill>
              </a:rPr>
              <a:t>No laptops</a:t>
            </a:r>
          </a:p>
          <a:p>
            <a:pPr marL="342900" indent="-342900" defTabSz="914324">
              <a:buFont typeface="Arial" panose="020B0604020202020204" pitchFamily="34" charset="0"/>
              <a:buChar char="•"/>
            </a:pPr>
            <a:r>
              <a:rPr lang="nl-NL" sz="2400" dirty="0">
                <a:solidFill>
                  <a:prstClr val="black"/>
                </a:solidFill>
              </a:rPr>
              <a:t>No </a:t>
            </a:r>
            <a:r>
              <a:rPr lang="nl-NL" sz="2400" dirty="0" err="1">
                <a:solidFill>
                  <a:prstClr val="black"/>
                </a:solidFill>
              </a:rPr>
              <a:t>external</a:t>
            </a:r>
            <a:r>
              <a:rPr lang="nl-NL" sz="2400" dirty="0">
                <a:solidFill>
                  <a:prstClr val="black"/>
                </a:solidFill>
              </a:rPr>
              <a:t> hard drives (</a:t>
            </a:r>
            <a:r>
              <a:rPr lang="nl-NL" sz="2400" dirty="0" err="1">
                <a:solidFill>
                  <a:prstClr val="black"/>
                </a:solidFill>
              </a:rPr>
              <a:t>when</a:t>
            </a:r>
            <a:r>
              <a:rPr lang="nl-NL" sz="2400" dirty="0">
                <a:solidFill>
                  <a:prstClr val="black"/>
                </a:solidFill>
              </a:rPr>
              <a:t> </a:t>
            </a:r>
            <a:r>
              <a:rPr lang="nl-NL" sz="2400" dirty="0" err="1">
                <a:solidFill>
                  <a:prstClr val="black"/>
                </a:solidFill>
              </a:rPr>
              <a:t>possible</a:t>
            </a:r>
            <a:r>
              <a:rPr lang="nl-NL" sz="2400" dirty="0">
                <a:solidFill>
                  <a:prstClr val="black"/>
                </a:solidFill>
              </a:rPr>
              <a:t>)</a:t>
            </a:r>
          </a:p>
          <a:p>
            <a:pPr marL="342900" indent="-342900" defTabSz="914324">
              <a:buFont typeface="Arial" panose="020B0604020202020204" pitchFamily="34" charset="0"/>
              <a:buChar char="•"/>
            </a:pPr>
            <a:r>
              <a:rPr lang="nl-NL" sz="2400" dirty="0" err="1">
                <a:solidFill>
                  <a:prstClr val="black"/>
                </a:solidFill>
              </a:rPr>
              <a:t>Don’t</a:t>
            </a:r>
            <a:r>
              <a:rPr lang="nl-NL" sz="2400" dirty="0">
                <a:solidFill>
                  <a:prstClr val="black"/>
                </a:solidFill>
              </a:rPr>
              <a:t> walk </a:t>
            </a:r>
            <a:r>
              <a:rPr lang="nl-NL" sz="2400" dirty="0" err="1">
                <a:solidFill>
                  <a:prstClr val="black"/>
                </a:solidFill>
              </a:rPr>
              <a:t>around</a:t>
            </a:r>
            <a:r>
              <a:rPr lang="nl-NL" sz="2400" dirty="0">
                <a:solidFill>
                  <a:prstClr val="black"/>
                </a:solidFill>
              </a:rPr>
              <a:t> </a:t>
            </a:r>
            <a:r>
              <a:rPr lang="nl-NL" sz="2400" dirty="0" err="1">
                <a:solidFill>
                  <a:prstClr val="black"/>
                </a:solidFill>
              </a:rPr>
              <a:t>with</a:t>
            </a:r>
            <a:r>
              <a:rPr lang="nl-NL" sz="2400" dirty="0">
                <a:solidFill>
                  <a:prstClr val="black"/>
                </a:solidFill>
              </a:rPr>
              <a:t> pieces of paper </a:t>
            </a:r>
            <a:r>
              <a:rPr lang="nl-NL" sz="2400" dirty="0" err="1">
                <a:solidFill>
                  <a:prstClr val="black"/>
                </a:solidFill>
              </a:rPr>
              <a:t>with</a:t>
            </a:r>
            <a:r>
              <a:rPr lang="nl-NL" sz="2400" dirty="0">
                <a:solidFill>
                  <a:prstClr val="black"/>
                </a:solidFill>
              </a:rPr>
              <a:t> </a:t>
            </a:r>
            <a:r>
              <a:rPr lang="nl-NL" sz="2400" dirty="0" err="1">
                <a:solidFill>
                  <a:prstClr val="black"/>
                </a:solidFill>
              </a:rPr>
              <a:t>sensitive</a:t>
            </a:r>
            <a:r>
              <a:rPr lang="nl-NL" sz="2400" dirty="0">
                <a:solidFill>
                  <a:prstClr val="black"/>
                </a:solidFill>
              </a:rPr>
              <a:t> data</a:t>
            </a:r>
          </a:p>
          <a:p>
            <a:pPr marL="342900" indent="-342900" defTabSz="914324">
              <a:buFont typeface="Arial" panose="020B0604020202020204" pitchFamily="34" charset="0"/>
              <a:buChar char="•"/>
            </a:pPr>
            <a:r>
              <a:rPr lang="nl-NL" sz="2400" dirty="0" err="1">
                <a:solidFill>
                  <a:prstClr val="black"/>
                </a:solidFill>
              </a:rPr>
              <a:t>Don’t</a:t>
            </a:r>
            <a:r>
              <a:rPr lang="nl-NL" sz="2400" dirty="0">
                <a:solidFill>
                  <a:prstClr val="black"/>
                </a:solidFill>
              </a:rPr>
              <a:t> </a:t>
            </a:r>
            <a:r>
              <a:rPr lang="nl-NL" sz="2400" dirty="0" err="1">
                <a:solidFill>
                  <a:prstClr val="black"/>
                </a:solidFill>
              </a:rPr>
              <a:t>use</a:t>
            </a:r>
            <a:r>
              <a:rPr lang="nl-NL" sz="2400" dirty="0">
                <a:solidFill>
                  <a:prstClr val="black"/>
                </a:solidFill>
              </a:rPr>
              <a:t> (random) </a:t>
            </a:r>
            <a:r>
              <a:rPr lang="nl-NL" sz="2400" dirty="0" err="1">
                <a:solidFill>
                  <a:prstClr val="black"/>
                </a:solidFill>
              </a:rPr>
              <a:t>cloud</a:t>
            </a:r>
            <a:r>
              <a:rPr lang="nl-NL" sz="2400" dirty="0">
                <a:solidFill>
                  <a:prstClr val="black"/>
                </a:solidFill>
              </a:rPr>
              <a:t> services (e.g. </a:t>
            </a:r>
            <a:r>
              <a:rPr lang="nl-NL" sz="2400" dirty="0" err="1">
                <a:solidFill>
                  <a:prstClr val="black"/>
                </a:solidFill>
              </a:rPr>
              <a:t>dropbox</a:t>
            </a:r>
            <a:r>
              <a:rPr lang="nl-NL" sz="2400" dirty="0">
                <a:solidFill>
                  <a:prstClr val="black"/>
                </a:solidFill>
              </a:rPr>
              <a:t> or </a:t>
            </a:r>
            <a:r>
              <a:rPr lang="nl-NL" sz="2400" dirty="0" err="1">
                <a:solidFill>
                  <a:prstClr val="black"/>
                </a:solidFill>
              </a:rPr>
              <a:t>using</a:t>
            </a:r>
            <a:r>
              <a:rPr lang="nl-NL" sz="2400" dirty="0">
                <a:solidFill>
                  <a:prstClr val="black"/>
                </a:solidFill>
              </a:rPr>
              <a:t> </a:t>
            </a:r>
            <a:r>
              <a:rPr lang="nl-NL" sz="2400" dirty="0" err="1">
                <a:solidFill>
                  <a:prstClr val="black"/>
                </a:solidFill>
              </a:rPr>
              <a:t>your</a:t>
            </a:r>
            <a:r>
              <a:rPr lang="nl-NL" sz="2400" dirty="0">
                <a:solidFill>
                  <a:prstClr val="black"/>
                </a:solidFill>
              </a:rPr>
              <a:t> personal account)</a:t>
            </a:r>
          </a:p>
        </p:txBody>
      </p:sp>
      <p:sp>
        <p:nvSpPr>
          <p:cNvPr id="7" name="TextBox 6">
            <a:extLst>
              <a:ext uri="{FF2B5EF4-FFF2-40B4-BE49-F238E27FC236}">
                <a16:creationId xmlns:a16="http://schemas.microsoft.com/office/drawing/2014/main" id="{39FE17A1-5A62-450F-A5F8-60051D38A608}"/>
              </a:ext>
            </a:extLst>
          </p:cNvPr>
          <p:cNvSpPr txBox="1"/>
          <p:nvPr/>
        </p:nvSpPr>
        <p:spPr>
          <a:xfrm>
            <a:off x="-1384" y="6572689"/>
            <a:ext cx="6097384" cy="276999"/>
          </a:xfrm>
          <a:prstGeom prst="rect">
            <a:avLst/>
          </a:prstGeom>
          <a:noFill/>
        </p:spPr>
        <p:txBody>
          <a:bodyPr wrap="square">
            <a:spAutoFit/>
          </a:bodyPr>
          <a:lstStyle/>
          <a:p>
            <a:r>
              <a:rPr lang="en-US" sz="1200" dirty="0">
                <a:solidFill>
                  <a:srgbClr val="191B26"/>
                </a:solidFill>
                <a:latin typeface="Open Sans"/>
              </a:rPr>
              <a:t>Image by NRC</a:t>
            </a:r>
            <a:r>
              <a:rPr lang="en-US" sz="1200" b="0" i="0" dirty="0">
                <a:solidFill>
                  <a:srgbClr val="191B26"/>
                </a:solidFill>
                <a:effectLst/>
                <a:latin typeface="Open Sans"/>
              </a:rPr>
              <a:t> </a:t>
            </a:r>
            <a:endParaRPr lang="en-US" sz="1200" dirty="0"/>
          </a:p>
        </p:txBody>
      </p:sp>
      <p:pic>
        <p:nvPicPr>
          <p:cNvPr id="2050" name="Picture 2" descr="Verkenners Van Ark en Koolmees willen 'nieuwe start' maken - NRC">
            <a:extLst>
              <a:ext uri="{FF2B5EF4-FFF2-40B4-BE49-F238E27FC236}">
                <a16:creationId xmlns:a16="http://schemas.microsoft.com/office/drawing/2014/main" id="{DEC2FBE4-4111-47E2-A935-F98FFB7809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3496" y="4792786"/>
            <a:ext cx="1919287" cy="1435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D4CA88C-ED46-41A2-BC92-AA158432D5DE}"/>
              </a:ext>
            </a:extLst>
          </p:cNvPr>
          <p:cNvSpPr txBox="1"/>
          <p:nvPr/>
        </p:nvSpPr>
        <p:spPr>
          <a:xfrm>
            <a:off x="7423496" y="6228016"/>
            <a:ext cx="1919287" cy="600164"/>
          </a:xfrm>
          <a:prstGeom prst="rect">
            <a:avLst/>
          </a:prstGeom>
          <a:noFill/>
        </p:spPr>
        <p:txBody>
          <a:bodyPr wrap="square" rtlCol="0">
            <a:spAutoFit/>
          </a:bodyPr>
          <a:lstStyle/>
          <a:p>
            <a:r>
              <a:rPr lang="en-US" sz="1100" dirty="0"/>
              <a:t>Exploratory research regarding the formation of the government</a:t>
            </a:r>
          </a:p>
        </p:txBody>
      </p:sp>
      <p:sp>
        <p:nvSpPr>
          <p:cNvPr id="8" name="Rectangle 7">
            <a:extLst>
              <a:ext uri="{FF2B5EF4-FFF2-40B4-BE49-F238E27FC236}">
                <a16:creationId xmlns:a16="http://schemas.microsoft.com/office/drawing/2014/main" id="{32BB9F7C-89A3-4BE6-9035-D933FB26E930}"/>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30186292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Sensitive data storage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938992"/>
          </a:xfrm>
          <a:prstGeom prst="rect">
            <a:avLst/>
          </a:prstGeom>
          <a:noFill/>
        </p:spPr>
        <p:txBody>
          <a:bodyPr wrap="square" rtlCol="0">
            <a:spAutoFit/>
          </a:bodyPr>
          <a:lstStyle/>
          <a:p>
            <a:pPr defTabSz="914324"/>
            <a:r>
              <a:rPr lang="nl-NL" sz="2400" b="1" u="sng" dirty="0" err="1">
                <a:solidFill>
                  <a:prstClr val="black"/>
                </a:solidFill>
              </a:rPr>
              <a:t>Any</a:t>
            </a:r>
            <a:r>
              <a:rPr lang="nl-NL" sz="2400" dirty="0">
                <a:solidFill>
                  <a:prstClr val="black"/>
                </a:solidFill>
              </a:rPr>
              <a:t> </a:t>
            </a:r>
            <a:r>
              <a:rPr lang="nl-NL" sz="2400" dirty="0" err="1">
                <a:solidFill>
                  <a:prstClr val="black"/>
                </a:solidFill>
              </a:rPr>
              <a:t>sensitive</a:t>
            </a:r>
            <a:r>
              <a:rPr lang="nl-NL" sz="2400" dirty="0">
                <a:solidFill>
                  <a:prstClr val="black"/>
                </a:solidFill>
              </a:rPr>
              <a:t> data </a:t>
            </a:r>
            <a:r>
              <a:rPr lang="nl-NL" sz="2400" dirty="0" err="1">
                <a:solidFill>
                  <a:prstClr val="black"/>
                </a:solidFill>
              </a:rPr>
              <a:t>need</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stored</a:t>
            </a:r>
            <a:r>
              <a:rPr lang="nl-NL" sz="2400" dirty="0">
                <a:solidFill>
                  <a:prstClr val="black"/>
                </a:solidFill>
              </a:rPr>
              <a:t> extra </a:t>
            </a:r>
            <a:r>
              <a:rPr lang="nl-NL" sz="2400" dirty="0" err="1">
                <a:solidFill>
                  <a:prstClr val="black"/>
                </a:solidFill>
              </a:rPr>
              <a:t>carefully</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prevent</a:t>
            </a:r>
            <a:r>
              <a:rPr lang="nl-NL" sz="2400" dirty="0">
                <a:solidFill>
                  <a:prstClr val="black"/>
                </a:solidFill>
              </a:rPr>
              <a:t> a data </a:t>
            </a:r>
            <a:r>
              <a:rPr lang="nl-NL" sz="2400" dirty="0" err="1">
                <a:solidFill>
                  <a:prstClr val="black"/>
                </a:solidFill>
              </a:rPr>
              <a:t>breach</a:t>
            </a:r>
            <a:r>
              <a:rPr lang="nl-NL" sz="2400" dirty="0">
                <a:solidFill>
                  <a:prstClr val="black"/>
                </a:solidFill>
              </a:rPr>
              <a:t>.</a:t>
            </a:r>
          </a:p>
          <a:p>
            <a:pPr defTabSz="914324"/>
            <a:endParaRPr lang="nl-NL" sz="2400" dirty="0">
              <a:solidFill>
                <a:prstClr val="black"/>
              </a:solidFill>
            </a:endParaRPr>
          </a:p>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it</a:t>
            </a:r>
            <a:r>
              <a:rPr lang="nl-NL" sz="2400" dirty="0">
                <a:solidFill>
                  <a:prstClr val="black"/>
                </a:solidFill>
              </a:rPr>
              <a:t> </a:t>
            </a:r>
            <a:r>
              <a:rPr lang="nl-NL" sz="2400" dirty="0" err="1">
                <a:solidFill>
                  <a:prstClr val="black"/>
                </a:solidFill>
              </a:rPr>
              <a:t>goes</a:t>
            </a:r>
            <a:r>
              <a:rPr lang="nl-NL" sz="2400" dirty="0">
                <a:solidFill>
                  <a:prstClr val="black"/>
                </a:solidFill>
              </a:rPr>
              <a:t> wrong?</a:t>
            </a:r>
          </a:p>
          <a:p>
            <a:pPr defTabSz="914324"/>
            <a:endParaRPr lang="nl-NL" sz="2400" dirty="0">
              <a:solidFill>
                <a:prstClr val="black"/>
              </a:solidFill>
            </a:endParaRPr>
          </a:p>
        </p:txBody>
      </p:sp>
      <p:pic>
        <p:nvPicPr>
          <p:cNvPr id="3" name="Picture 2">
            <a:extLst>
              <a:ext uri="{FF2B5EF4-FFF2-40B4-BE49-F238E27FC236}">
                <a16:creationId xmlns:a16="http://schemas.microsoft.com/office/drawing/2014/main" id="{628836BC-98D6-4027-BF51-D6044492F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8540" y="2209800"/>
            <a:ext cx="4648200" cy="4648200"/>
          </a:xfrm>
          <a:prstGeom prst="rect">
            <a:avLst/>
          </a:prstGeom>
        </p:spPr>
      </p:pic>
      <p:pic>
        <p:nvPicPr>
          <p:cNvPr id="7" name="Picture 2">
            <a:extLst>
              <a:ext uri="{FF2B5EF4-FFF2-40B4-BE49-F238E27FC236}">
                <a16:creationId xmlns:a16="http://schemas.microsoft.com/office/drawing/2014/main" id="{2D595A93-A9E4-4772-B354-C11B572C37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8EEA857-77DF-49F8-9342-59C69B4FFACE}"/>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1905290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9BC1"/>
                </a:solidFill>
                <a:effectLst/>
                <a:uLnTx/>
                <a:uFillTx/>
                <a:latin typeface="Arial Narrow" panose="020B0606020202030204" pitchFamily="34" charset="0"/>
                <a:ea typeface="+mn-ea"/>
                <a:cs typeface="+mn-cs"/>
              </a:rPr>
              <a:t>Why research data management (RDM)?</a:t>
            </a:r>
          </a:p>
        </p:txBody>
      </p:sp>
      <p:sp>
        <p:nvSpPr>
          <p:cNvPr id="6" name="TextBox 5">
            <a:extLst>
              <a:ext uri="{FF2B5EF4-FFF2-40B4-BE49-F238E27FC236}">
                <a16:creationId xmlns:a16="http://schemas.microsoft.com/office/drawing/2014/main" id="{73B93182-D0D6-4F22-8F85-F0E30357D933}"/>
              </a:ext>
            </a:extLst>
          </p:cNvPr>
          <p:cNvSpPr txBox="1"/>
          <p:nvPr/>
        </p:nvSpPr>
        <p:spPr>
          <a:xfrm>
            <a:off x="1046458" y="1347599"/>
            <a:ext cx="9745472" cy="3200876"/>
          </a:xfrm>
          <a:prstGeom prst="rect">
            <a:avLst/>
          </a:prstGeom>
          <a:noFill/>
        </p:spPr>
        <p:txBody>
          <a:bodyPr wrap="square" rtlCol="0">
            <a:spAutoFit/>
          </a:bodyPr>
          <a:lstStyle/>
          <a:p>
            <a:pPr algn="l"/>
            <a:r>
              <a:rPr lang="en-US" sz="2400" b="0" i="0" dirty="0">
                <a:solidFill>
                  <a:srgbClr val="333333"/>
                </a:solidFill>
                <a:effectLst/>
                <a:latin typeface="Open Sans"/>
              </a:rPr>
              <a:t>There are many reasons why research data management is important. </a:t>
            </a:r>
          </a:p>
          <a:p>
            <a:pPr algn="l"/>
            <a:endParaRPr lang="en-US" sz="2400" dirty="0">
              <a:solidFill>
                <a:srgbClr val="333333"/>
              </a:solidFill>
              <a:latin typeface="Open Sans"/>
            </a:endParaRPr>
          </a:p>
          <a:p>
            <a:pPr marL="457200" indent="-457200">
              <a:spcAft>
                <a:spcPts val="1200"/>
              </a:spcAft>
              <a:buFont typeface="+mj-lt"/>
              <a:buAutoNum type="arabicPeriod" startAt="5"/>
            </a:pPr>
            <a:r>
              <a:rPr lang="en-US" sz="2400" b="0" i="0" dirty="0">
                <a:solidFill>
                  <a:srgbClr val="333333"/>
                </a:solidFill>
                <a:effectLst/>
                <a:latin typeface="Open Sans"/>
              </a:rPr>
              <a:t>Well-managed and accessible data allows others to validate and replicate findings.</a:t>
            </a:r>
          </a:p>
          <a:p>
            <a:pPr marL="457200" indent="-457200">
              <a:spcAft>
                <a:spcPts val="1200"/>
              </a:spcAft>
              <a:buAutoNum type="arabicPeriod" startAt="5"/>
            </a:pPr>
            <a:r>
              <a:rPr lang="en-US" sz="2400" b="0" i="0" dirty="0">
                <a:solidFill>
                  <a:srgbClr val="333333"/>
                </a:solidFill>
                <a:effectLst/>
                <a:latin typeface="Open Sans"/>
              </a:rPr>
              <a:t>Research data management facilitates sharing of research data and, when shared, data can lead to valuable discoveries by others outside of the original research team.</a:t>
            </a:r>
            <a:endParaRPr lang="en-US" sz="2800" dirty="0">
              <a:solidFill>
                <a:prstClr val="black"/>
              </a:solidFill>
              <a:latin typeface="Arial" panose="020B0604020202020204"/>
            </a:endParaRPr>
          </a:p>
        </p:txBody>
      </p:sp>
      <p:pic>
        <p:nvPicPr>
          <p:cNvPr id="10" name="Picture 9">
            <a:extLst>
              <a:ext uri="{FF2B5EF4-FFF2-40B4-BE49-F238E27FC236}">
                <a16:creationId xmlns:a16="http://schemas.microsoft.com/office/drawing/2014/main" id="{B6E0F2C1-0F50-4422-89D2-BBF97E29C00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5226050"/>
            <a:ext cx="1631950" cy="1631950"/>
          </a:xfrm>
          <a:prstGeom prst="rect">
            <a:avLst/>
          </a:prstGeom>
        </p:spPr>
      </p:pic>
      <p:pic>
        <p:nvPicPr>
          <p:cNvPr id="3" name="Picture 2" descr="A picture containing invertebrate&#10;&#10;Description automatically generated">
            <a:extLst>
              <a:ext uri="{FF2B5EF4-FFF2-40B4-BE49-F238E27FC236}">
                <a16:creationId xmlns:a16="http://schemas.microsoft.com/office/drawing/2014/main" id="{3AFF994E-6765-42C3-80B9-1BB4EF8757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4374108"/>
            <a:ext cx="4170018" cy="2345635"/>
          </a:xfrm>
          <a:prstGeom prst="rect">
            <a:avLst/>
          </a:prstGeom>
        </p:spPr>
      </p:pic>
      <p:sp>
        <p:nvSpPr>
          <p:cNvPr id="7" name="TextBox 6">
            <a:extLst>
              <a:ext uri="{FF2B5EF4-FFF2-40B4-BE49-F238E27FC236}">
                <a16:creationId xmlns:a16="http://schemas.microsoft.com/office/drawing/2014/main" id="{EE4CA58F-82DF-4DFE-936D-AF3EE6F37F68}"/>
              </a:ext>
            </a:extLst>
          </p:cNvPr>
          <p:cNvSpPr txBox="1"/>
          <p:nvPr/>
        </p:nvSpPr>
        <p:spPr>
          <a:xfrm>
            <a:off x="9571106" y="4846542"/>
            <a:ext cx="2176669" cy="369332"/>
          </a:xfrm>
          <a:prstGeom prst="rect">
            <a:avLst/>
          </a:prstGeom>
          <a:noFill/>
        </p:spPr>
        <p:txBody>
          <a:bodyPr wrap="square" rtlCol="0">
            <a:spAutoFit/>
          </a:bodyPr>
          <a:lstStyle/>
          <a:p>
            <a:r>
              <a:rPr lang="en-US" dirty="0"/>
              <a:t>Covid-19</a:t>
            </a:r>
          </a:p>
        </p:txBody>
      </p:sp>
      <p:sp>
        <p:nvSpPr>
          <p:cNvPr id="11" name="TextBox 10">
            <a:extLst>
              <a:ext uri="{FF2B5EF4-FFF2-40B4-BE49-F238E27FC236}">
                <a16:creationId xmlns:a16="http://schemas.microsoft.com/office/drawing/2014/main" id="{9A35145B-4BCB-4B03-9876-A258CA3FF2C7}"/>
              </a:ext>
            </a:extLst>
          </p:cNvPr>
          <p:cNvSpPr txBox="1"/>
          <p:nvPr/>
        </p:nvSpPr>
        <p:spPr>
          <a:xfrm>
            <a:off x="1519298" y="6578765"/>
            <a:ext cx="60973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91B26"/>
                </a:solidFill>
                <a:effectLst/>
                <a:uLnTx/>
                <a:uFillTx/>
                <a:latin typeface="Open Sans"/>
                <a:ea typeface="+mn-ea"/>
                <a:cs typeface="+mn-cs"/>
              </a:rPr>
              <a:t>Adapted Pitt </a:t>
            </a:r>
            <a:r>
              <a:rPr kumimoji="0" lang="en-US" sz="1200" b="0" i="0" u="none" strike="noStrike" kern="1200" cap="none" spc="0" normalizeH="0" baseline="0" noProof="0" dirty="0" err="1">
                <a:ln>
                  <a:noFill/>
                </a:ln>
                <a:solidFill>
                  <a:srgbClr val="191B26"/>
                </a:solidFill>
                <a:effectLst/>
                <a:uLnTx/>
                <a:uFillTx/>
                <a:latin typeface="Open Sans"/>
                <a:ea typeface="+mn-ea"/>
                <a:cs typeface="+mn-cs"/>
              </a:rPr>
              <a:t>Libguides</a:t>
            </a:r>
            <a:endParaRPr kumimoji="0" lang="en-US" sz="1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2" name="Picture 2">
            <a:extLst>
              <a:ext uri="{FF2B5EF4-FFF2-40B4-BE49-F238E27FC236}">
                <a16:creationId xmlns:a16="http://schemas.microsoft.com/office/drawing/2014/main" id="{CC621330-004B-494E-AEAC-0910C60199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29574" y="0"/>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0729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When it went wrong</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524315"/>
          </a:xfrm>
          <a:prstGeom prst="rect">
            <a:avLst/>
          </a:prstGeom>
          <a:noFill/>
        </p:spPr>
        <p:txBody>
          <a:bodyPr wrap="square" rtlCol="0">
            <a:spAutoFit/>
          </a:bodyPr>
          <a:lstStyle/>
          <a:p>
            <a:pPr defTabSz="914324"/>
            <a:r>
              <a:rPr lang="en-US" sz="2400" dirty="0">
                <a:solidFill>
                  <a:prstClr val="black"/>
                </a:solidFill>
              </a:rPr>
              <a:t>A few examples</a:t>
            </a:r>
          </a:p>
          <a:p>
            <a:pPr defTabSz="914324"/>
            <a:endParaRPr lang="en-US" sz="2400" dirty="0">
              <a:solidFill>
                <a:prstClr val="black"/>
              </a:solidFill>
            </a:endParaRPr>
          </a:p>
          <a:p>
            <a:pPr defTabSz="914324"/>
            <a:r>
              <a:rPr lang="en-US" sz="2400" dirty="0">
                <a:solidFill>
                  <a:prstClr val="black"/>
                </a:solidFill>
              </a:rPr>
              <a:t>Red cross Australia, there was a data breach of blood donors. Most likely not only names and date of birth but also sexual preference and drug use was made publicly available.</a:t>
            </a:r>
          </a:p>
          <a:p>
            <a:pPr defTabSz="914324"/>
            <a:endParaRPr lang="en-US" sz="2400" dirty="0">
              <a:solidFill>
                <a:prstClr val="black"/>
              </a:solidFill>
            </a:endParaRPr>
          </a:p>
          <a:p>
            <a:pPr defTabSz="914324"/>
            <a:r>
              <a:rPr lang="en-US" sz="2400" dirty="0">
                <a:solidFill>
                  <a:prstClr val="black"/>
                </a:solidFill>
              </a:rPr>
              <a:t>Workers from a call center of the Dutch GGD have been accused of trading personal information of people who get themselves tested for Corona.</a:t>
            </a:r>
          </a:p>
          <a:p>
            <a:pPr defTabSz="914324"/>
            <a:endParaRPr lang="en-US" sz="2400" dirty="0">
              <a:solidFill>
                <a:prstClr val="black"/>
              </a:solidFill>
            </a:endParaRPr>
          </a:p>
          <a:p>
            <a:pPr defTabSz="914324"/>
            <a:r>
              <a:rPr lang="en-US" sz="2400" dirty="0">
                <a:solidFill>
                  <a:prstClr val="black"/>
                </a:solidFill>
              </a:rPr>
              <a:t>Donor register lost two external hard drives with the registration and changes in entries of 6,9 million forms.</a:t>
            </a:r>
          </a:p>
        </p:txBody>
      </p:sp>
      <p:sp>
        <p:nvSpPr>
          <p:cNvPr id="2" name="Rectangle 1">
            <a:extLst>
              <a:ext uri="{FF2B5EF4-FFF2-40B4-BE49-F238E27FC236}">
                <a16:creationId xmlns:a16="http://schemas.microsoft.com/office/drawing/2014/main" id="{E2161988-0DFE-475D-A7CF-0D6EE3AA1A9D}"/>
              </a:ext>
            </a:extLst>
          </p:cNvPr>
          <p:cNvSpPr/>
          <p:nvPr/>
        </p:nvSpPr>
        <p:spPr>
          <a:xfrm>
            <a:off x="941439" y="1977888"/>
            <a:ext cx="9648428" cy="1391478"/>
          </a:xfrm>
          <a:prstGeom prst="rect">
            <a:avLst/>
          </a:prstGeom>
          <a:noFill/>
          <a:ln w="38100">
            <a:solidFill>
              <a:srgbClr val="009B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104CD4-A4DB-4B35-B301-551479D1D106}"/>
              </a:ext>
            </a:extLst>
          </p:cNvPr>
          <p:cNvSpPr/>
          <p:nvPr/>
        </p:nvSpPr>
        <p:spPr>
          <a:xfrm>
            <a:off x="941439" y="4863544"/>
            <a:ext cx="9648428" cy="1391478"/>
          </a:xfrm>
          <a:prstGeom prst="rect">
            <a:avLst/>
          </a:prstGeom>
          <a:noFill/>
          <a:ln w="38100">
            <a:solidFill>
              <a:srgbClr val="009B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7B13E6C-961F-4C4B-8741-D74E6E677B25}"/>
              </a:ext>
            </a:extLst>
          </p:cNvPr>
          <p:cNvSpPr/>
          <p:nvPr/>
        </p:nvSpPr>
        <p:spPr>
          <a:xfrm>
            <a:off x="941439" y="3420716"/>
            <a:ext cx="9648428" cy="139147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D5CEBFC-D659-47D0-B40E-883E52CCF184}"/>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2480202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When it went wrong</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43409" cy="5632311"/>
          </a:xfrm>
          <a:prstGeom prst="rect">
            <a:avLst/>
          </a:prstGeom>
          <a:noFill/>
        </p:spPr>
        <p:txBody>
          <a:bodyPr wrap="square" rtlCol="0">
            <a:spAutoFit/>
          </a:bodyPr>
          <a:lstStyle/>
          <a:p>
            <a:pPr defTabSz="914324"/>
            <a:r>
              <a:rPr lang="en-US" sz="2400" dirty="0">
                <a:solidFill>
                  <a:prstClr val="black"/>
                </a:solidFill>
              </a:rPr>
              <a:t>A few examples</a:t>
            </a:r>
          </a:p>
          <a:p>
            <a:pPr defTabSz="914324"/>
            <a:endParaRPr lang="en-US" sz="2400" dirty="0">
              <a:solidFill>
                <a:prstClr val="black"/>
              </a:solidFill>
            </a:endParaRPr>
          </a:p>
          <a:p>
            <a:pPr defTabSz="914324"/>
            <a:r>
              <a:rPr lang="en-US" sz="2400" dirty="0">
                <a:solidFill>
                  <a:prstClr val="black"/>
                </a:solidFill>
              </a:rPr>
              <a:t>The prosecution has leaked on 4 different occasions the photo of the key witness, Nabil B., endangering the safety of the witness and people close to him.</a:t>
            </a:r>
          </a:p>
          <a:p>
            <a:pPr defTabSz="914324"/>
            <a:endParaRPr lang="en-US" sz="2400" dirty="0">
              <a:solidFill>
                <a:prstClr val="black"/>
              </a:solidFill>
            </a:endParaRPr>
          </a:p>
          <a:p>
            <a:pPr defTabSz="914324"/>
            <a:r>
              <a:rPr lang="en-US" sz="2400" dirty="0">
                <a:solidFill>
                  <a:prstClr val="black"/>
                </a:solidFill>
              </a:rPr>
              <a:t>A bit less dramatic was by accident sending personal information of employees to everyone within the organization. As a result, everyone was able to see addresses, phone numbers and other personal information.</a:t>
            </a:r>
          </a:p>
          <a:p>
            <a:pPr defTabSz="914324"/>
            <a:endParaRPr lang="en-US" sz="1200" dirty="0">
              <a:solidFill>
                <a:prstClr val="black"/>
              </a:solidFill>
            </a:endParaRPr>
          </a:p>
          <a:p>
            <a:pPr defTabSz="914324"/>
            <a:r>
              <a:rPr lang="en-US" sz="2400" b="0" i="0" dirty="0">
                <a:solidFill>
                  <a:srgbClr val="000000"/>
                </a:solidFill>
                <a:effectLst/>
              </a:rPr>
              <a:t>The Dutch Data Protection Authority has fined the municipality of Enschede for using Wi-Fi tracking in a way that is prohibited. The Wi-Fi tracking made it possible to track shoppers and people who live or work in the city center.</a:t>
            </a:r>
            <a:endParaRPr lang="en-US" sz="2400" dirty="0">
              <a:solidFill>
                <a:prstClr val="black"/>
              </a:solidFill>
            </a:endParaRPr>
          </a:p>
        </p:txBody>
      </p:sp>
      <p:sp>
        <p:nvSpPr>
          <p:cNvPr id="6" name="Rectangle 5">
            <a:extLst>
              <a:ext uri="{FF2B5EF4-FFF2-40B4-BE49-F238E27FC236}">
                <a16:creationId xmlns:a16="http://schemas.microsoft.com/office/drawing/2014/main" id="{B39D14A3-D154-438E-840C-73491E2CC929}"/>
              </a:ext>
            </a:extLst>
          </p:cNvPr>
          <p:cNvSpPr/>
          <p:nvPr/>
        </p:nvSpPr>
        <p:spPr>
          <a:xfrm>
            <a:off x="941439" y="1991701"/>
            <a:ext cx="9648428" cy="139147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109D2F9-C75E-4B8B-877C-705C982EA6E2}"/>
              </a:ext>
            </a:extLst>
          </p:cNvPr>
          <p:cNvSpPr/>
          <p:nvPr/>
        </p:nvSpPr>
        <p:spPr>
          <a:xfrm>
            <a:off x="941439" y="3558536"/>
            <a:ext cx="9648428" cy="1547999"/>
          </a:xfrm>
          <a:prstGeom prst="rect">
            <a:avLst/>
          </a:prstGeom>
          <a:noFill/>
          <a:ln w="38100">
            <a:solidFill>
              <a:srgbClr val="009B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DFEFA08-7426-41D7-B7CA-4D46C44FB1B0}"/>
              </a:ext>
            </a:extLst>
          </p:cNvPr>
          <p:cNvSpPr/>
          <p:nvPr/>
        </p:nvSpPr>
        <p:spPr>
          <a:xfrm>
            <a:off x="941439" y="5281891"/>
            <a:ext cx="9648428" cy="139147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CBA98FC-CD4B-4093-B7C6-B1CF180C26AC}"/>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spTree>
    <p:extLst>
      <p:ext uri="{BB962C8B-B14F-4D97-AF65-F5344CB8AC3E}">
        <p14:creationId xmlns:p14="http://schemas.microsoft.com/office/powerpoint/2010/main" val="36675947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When it went wrong</a:t>
            </a:r>
          </a:p>
        </p:txBody>
      </p:sp>
      <p:sp>
        <p:nvSpPr>
          <p:cNvPr id="7" name="Rectangle 6">
            <a:extLst>
              <a:ext uri="{FF2B5EF4-FFF2-40B4-BE49-F238E27FC236}">
                <a16:creationId xmlns:a16="http://schemas.microsoft.com/office/drawing/2014/main" id="{2D5CEBFC-D659-47D0-B40E-883E52CCF184}"/>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4" name="Picture 3">
            <a:extLst>
              <a:ext uri="{FF2B5EF4-FFF2-40B4-BE49-F238E27FC236}">
                <a16:creationId xmlns:a16="http://schemas.microsoft.com/office/drawing/2014/main" id="{BD0306A2-DAED-4624-A44B-80094DF3C317}"/>
              </a:ext>
            </a:extLst>
          </p:cNvPr>
          <p:cNvPicPr>
            <a:picLocks noChangeAspect="1"/>
          </p:cNvPicPr>
          <p:nvPr/>
        </p:nvPicPr>
        <p:blipFill rotWithShape="1">
          <a:blip r:embed="rId3"/>
          <a:srcRect t="12015" b="21319"/>
          <a:stretch/>
        </p:blipFill>
        <p:spPr>
          <a:xfrm>
            <a:off x="911622" y="1424128"/>
            <a:ext cx="10618470" cy="4572001"/>
          </a:xfrm>
          <a:prstGeom prst="rect">
            <a:avLst/>
          </a:prstGeom>
        </p:spPr>
      </p:pic>
    </p:spTree>
    <p:extLst>
      <p:ext uri="{BB962C8B-B14F-4D97-AF65-F5344CB8AC3E}">
        <p14:creationId xmlns:p14="http://schemas.microsoft.com/office/powerpoint/2010/main" val="37264503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When it went wrong</a:t>
            </a:r>
          </a:p>
        </p:txBody>
      </p:sp>
      <p:sp>
        <p:nvSpPr>
          <p:cNvPr id="7" name="Rectangle 6">
            <a:extLst>
              <a:ext uri="{FF2B5EF4-FFF2-40B4-BE49-F238E27FC236}">
                <a16:creationId xmlns:a16="http://schemas.microsoft.com/office/drawing/2014/main" id="{2D5CEBFC-D659-47D0-B40E-883E52CCF184}"/>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3" name="Picture 2">
            <a:extLst>
              <a:ext uri="{FF2B5EF4-FFF2-40B4-BE49-F238E27FC236}">
                <a16:creationId xmlns:a16="http://schemas.microsoft.com/office/drawing/2014/main" id="{2F29390E-02F8-481B-A511-5B48CED7B594}"/>
              </a:ext>
            </a:extLst>
          </p:cNvPr>
          <p:cNvPicPr>
            <a:picLocks noChangeAspect="1"/>
          </p:cNvPicPr>
          <p:nvPr/>
        </p:nvPicPr>
        <p:blipFill rotWithShape="1">
          <a:blip r:embed="rId3"/>
          <a:srcRect t="8828" r="14860" b="10037"/>
          <a:stretch/>
        </p:blipFill>
        <p:spPr>
          <a:xfrm>
            <a:off x="786765" y="1087714"/>
            <a:ext cx="9040523" cy="5564294"/>
          </a:xfrm>
          <a:prstGeom prst="rect">
            <a:avLst/>
          </a:prstGeom>
        </p:spPr>
      </p:pic>
    </p:spTree>
    <p:extLst>
      <p:ext uri="{BB962C8B-B14F-4D97-AF65-F5344CB8AC3E}">
        <p14:creationId xmlns:p14="http://schemas.microsoft.com/office/powerpoint/2010/main" val="39532417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When it went wrong</a:t>
            </a:r>
          </a:p>
        </p:txBody>
      </p:sp>
      <p:sp>
        <p:nvSpPr>
          <p:cNvPr id="7" name="Rectangle 6">
            <a:extLst>
              <a:ext uri="{FF2B5EF4-FFF2-40B4-BE49-F238E27FC236}">
                <a16:creationId xmlns:a16="http://schemas.microsoft.com/office/drawing/2014/main" id="{2D5CEBFC-D659-47D0-B40E-883E52CCF184}"/>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3" name="Picture 2">
            <a:extLst>
              <a:ext uri="{FF2B5EF4-FFF2-40B4-BE49-F238E27FC236}">
                <a16:creationId xmlns:a16="http://schemas.microsoft.com/office/drawing/2014/main" id="{43D7AFFF-1093-4DDB-A9D3-D241F1368BC9}"/>
              </a:ext>
            </a:extLst>
          </p:cNvPr>
          <p:cNvPicPr>
            <a:picLocks noChangeAspect="1"/>
          </p:cNvPicPr>
          <p:nvPr/>
        </p:nvPicPr>
        <p:blipFill rotWithShape="1">
          <a:blip r:embed="rId3"/>
          <a:srcRect t="8827" b="7253"/>
          <a:stretch/>
        </p:blipFill>
        <p:spPr>
          <a:xfrm>
            <a:off x="1573530" y="1208289"/>
            <a:ext cx="10618470" cy="5755213"/>
          </a:xfrm>
          <a:prstGeom prst="rect">
            <a:avLst/>
          </a:prstGeom>
        </p:spPr>
      </p:pic>
    </p:spTree>
    <p:extLst>
      <p:ext uri="{BB962C8B-B14F-4D97-AF65-F5344CB8AC3E}">
        <p14:creationId xmlns:p14="http://schemas.microsoft.com/office/powerpoint/2010/main" val="3681297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When it went wrong</a:t>
            </a:r>
          </a:p>
        </p:txBody>
      </p:sp>
      <p:sp>
        <p:nvSpPr>
          <p:cNvPr id="9" name="Rectangle 8">
            <a:extLst>
              <a:ext uri="{FF2B5EF4-FFF2-40B4-BE49-F238E27FC236}">
                <a16:creationId xmlns:a16="http://schemas.microsoft.com/office/drawing/2014/main" id="{5CBA98FC-CD4B-4093-B7C6-B1CF180C26AC}"/>
              </a:ext>
            </a:extLst>
          </p:cNvPr>
          <p:cNvSpPr/>
          <p:nvPr/>
        </p:nvSpPr>
        <p:spPr>
          <a:xfrm>
            <a:off x="10162903" y="0"/>
            <a:ext cx="2029097" cy="260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get your data?</a:t>
            </a:r>
          </a:p>
        </p:txBody>
      </p:sp>
      <p:pic>
        <p:nvPicPr>
          <p:cNvPr id="3" name="Picture 2">
            <a:extLst>
              <a:ext uri="{FF2B5EF4-FFF2-40B4-BE49-F238E27FC236}">
                <a16:creationId xmlns:a16="http://schemas.microsoft.com/office/drawing/2014/main" id="{0562B5BA-35D8-4DBD-940A-B7630E0C36E5}"/>
              </a:ext>
            </a:extLst>
          </p:cNvPr>
          <p:cNvPicPr>
            <a:picLocks noChangeAspect="1"/>
          </p:cNvPicPr>
          <p:nvPr/>
        </p:nvPicPr>
        <p:blipFill rotWithShape="1">
          <a:blip r:embed="rId3"/>
          <a:srcRect t="19560" b="6813"/>
          <a:stretch/>
        </p:blipFill>
        <p:spPr>
          <a:xfrm>
            <a:off x="-820971" y="1341438"/>
            <a:ext cx="10618470" cy="5049314"/>
          </a:xfrm>
          <a:prstGeom prst="rect">
            <a:avLst/>
          </a:prstGeom>
        </p:spPr>
      </p:pic>
    </p:spTree>
    <p:extLst>
      <p:ext uri="{BB962C8B-B14F-4D97-AF65-F5344CB8AC3E}">
        <p14:creationId xmlns:p14="http://schemas.microsoft.com/office/powerpoint/2010/main" val="19163517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What will be discussed? </a:t>
            </a:r>
          </a:p>
        </p:txBody>
      </p:sp>
      <p:graphicFrame>
        <p:nvGraphicFramePr>
          <p:cNvPr id="3" name="Diagram 2">
            <a:extLst>
              <a:ext uri="{FF2B5EF4-FFF2-40B4-BE49-F238E27FC236}">
                <a16:creationId xmlns:a16="http://schemas.microsoft.com/office/drawing/2014/main" id="{6305AAD8-542A-4840-9C7F-6D7614D0E6E4}"/>
              </a:ext>
            </a:extLst>
          </p:cNvPr>
          <p:cNvGraphicFramePr/>
          <p:nvPr/>
        </p:nvGraphicFramePr>
        <p:xfrm>
          <a:off x="1698178" y="1524001"/>
          <a:ext cx="7258253" cy="463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a:extLst>
              <a:ext uri="{FF2B5EF4-FFF2-40B4-BE49-F238E27FC236}">
                <a16:creationId xmlns:a16="http://schemas.microsoft.com/office/drawing/2014/main" id="{C628755B-57C9-4DB5-B7AD-1B8E1303D0B2}"/>
              </a:ext>
            </a:extLst>
          </p:cNvPr>
          <p:cNvGrpSpPr/>
          <p:nvPr/>
        </p:nvGrpSpPr>
        <p:grpSpPr>
          <a:xfrm>
            <a:off x="1698178" y="2432632"/>
            <a:ext cx="714916" cy="1021307"/>
            <a:chOff x="0" y="904892"/>
            <a:chExt cx="714916" cy="1021307"/>
          </a:xfrm>
        </p:grpSpPr>
        <p:sp>
          <p:nvSpPr>
            <p:cNvPr id="15" name="Arrow: Chevron 14">
              <a:extLst>
                <a:ext uri="{FF2B5EF4-FFF2-40B4-BE49-F238E27FC236}">
                  <a16:creationId xmlns:a16="http://schemas.microsoft.com/office/drawing/2014/main" id="{E51AF001-4DBF-474E-B80E-AEA79051A520}"/>
                </a:ext>
              </a:extLst>
            </p:cNvPr>
            <p:cNvSpPr/>
            <p:nvPr/>
          </p:nvSpPr>
          <p:spPr>
            <a:xfrm rot="5400000">
              <a:off x="-153196" y="1058088"/>
              <a:ext cx="1021307" cy="714915"/>
            </a:xfrm>
            <a:prstGeom prst="chevron">
              <a:avLst/>
            </a:prstGeom>
          </p:spPr>
          <p:style>
            <a:lnRef idx="2">
              <a:schemeClr val="accent5">
                <a:hueOff val="-1838336"/>
                <a:satOff val="-2557"/>
                <a:lumOff val="-981"/>
                <a:alphaOff val="0"/>
              </a:schemeClr>
            </a:lnRef>
            <a:fillRef idx="1">
              <a:schemeClr val="accent5">
                <a:hueOff val="-1838336"/>
                <a:satOff val="-2557"/>
                <a:lumOff val="-981"/>
                <a:alphaOff val="0"/>
              </a:schemeClr>
            </a:fillRef>
            <a:effectRef idx="0">
              <a:schemeClr val="accent5">
                <a:hueOff val="-1838336"/>
                <a:satOff val="-2557"/>
                <a:lumOff val="-981"/>
                <a:alphaOff val="0"/>
              </a:schemeClr>
            </a:effectRef>
            <a:fontRef idx="minor">
              <a:schemeClr val="lt1"/>
            </a:fontRef>
          </p:style>
        </p:sp>
        <p:sp>
          <p:nvSpPr>
            <p:cNvPr id="16" name="Arrow: Chevron 4">
              <a:extLst>
                <a:ext uri="{FF2B5EF4-FFF2-40B4-BE49-F238E27FC236}">
                  <a16:creationId xmlns:a16="http://schemas.microsoft.com/office/drawing/2014/main" id="{20C7CE5A-1A63-45E4-80CC-A39DDEAC6FC3}"/>
                </a:ext>
              </a:extLst>
            </p:cNvPr>
            <p:cNvSpPr txBox="1"/>
            <p:nvPr/>
          </p:nvSpPr>
          <p:spPr>
            <a:xfrm>
              <a:off x="1" y="1262350"/>
              <a:ext cx="714915" cy="306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2</a:t>
              </a:r>
            </a:p>
          </p:txBody>
        </p:sp>
      </p:grpSp>
      <p:grpSp>
        <p:nvGrpSpPr>
          <p:cNvPr id="12" name="Group 11">
            <a:extLst>
              <a:ext uri="{FF2B5EF4-FFF2-40B4-BE49-F238E27FC236}">
                <a16:creationId xmlns:a16="http://schemas.microsoft.com/office/drawing/2014/main" id="{73A0D752-167C-4DA6-939B-1475726731AD}"/>
              </a:ext>
            </a:extLst>
          </p:cNvPr>
          <p:cNvGrpSpPr/>
          <p:nvPr/>
        </p:nvGrpSpPr>
        <p:grpSpPr>
          <a:xfrm>
            <a:off x="2413093" y="2432633"/>
            <a:ext cx="6543337" cy="663850"/>
            <a:chOff x="714915" y="904893"/>
            <a:chExt cx="6543337" cy="663850"/>
          </a:xfrm>
        </p:grpSpPr>
        <p:sp>
          <p:nvSpPr>
            <p:cNvPr id="13" name="Rectangle: Top Corners Rounded 12">
              <a:extLst>
                <a:ext uri="{FF2B5EF4-FFF2-40B4-BE49-F238E27FC236}">
                  <a16:creationId xmlns:a16="http://schemas.microsoft.com/office/drawing/2014/main" id="{BD6CB6C4-D398-4868-9054-88A98FFE2928}"/>
                </a:ext>
              </a:extLst>
            </p:cNvPr>
            <p:cNvSpPr/>
            <p:nvPr/>
          </p:nvSpPr>
          <p:spPr>
            <a:xfrm rot="5400000">
              <a:off x="3654659" y="-2034851"/>
              <a:ext cx="663850" cy="6543337"/>
            </a:xfrm>
            <a:prstGeom prst="round2SameRect">
              <a:avLst/>
            </a:prstGeom>
          </p:spPr>
          <p:style>
            <a:lnRef idx="2">
              <a:schemeClr val="accent5">
                <a:hueOff val="-1838336"/>
                <a:satOff val="-2557"/>
                <a:lumOff val="-98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Rectangle: Top Corners Rounded 6">
              <a:extLst>
                <a:ext uri="{FF2B5EF4-FFF2-40B4-BE49-F238E27FC236}">
                  <a16:creationId xmlns:a16="http://schemas.microsoft.com/office/drawing/2014/main" id="{32E38F1E-22C4-4109-AF27-A6DBB9AAA737}"/>
                </a:ext>
              </a:extLst>
            </p:cNvPr>
            <p:cNvSpPr txBox="1"/>
            <p:nvPr/>
          </p:nvSpPr>
          <p:spPr>
            <a:xfrm>
              <a:off x="714916" y="937298"/>
              <a:ext cx="6510931" cy="5990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use your data?</a:t>
              </a:r>
            </a:p>
          </p:txBody>
        </p:sp>
      </p:grpSp>
      <p:sp>
        <p:nvSpPr>
          <p:cNvPr id="10" name="TextBox 9">
            <a:extLst>
              <a:ext uri="{FF2B5EF4-FFF2-40B4-BE49-F238E27FC236}">
                <a16:creationId xmlns:a16="http://schemas.microsoft.com/office/drawing/2014/main" id="{AC4946F6-E64D-4501-8792-78EB815275A2}"/>
              </a:ext>
            </a:extLst>
          </p:cNvPr>
          <p:cNvSpPr txBox="1"/>
          <p:nvPr/>
        </p:nvSpPr>
        <p:spPr>
          <a:xfrm>
            <a:off x="-1384"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Martin O’Reilly, The Alan Turing Institute</a:t>
            </a:r>
            <a:endParaRPr lang="en-US" sz="1200" dirty="0"/>
          </a:p>
        </p:txBody>
      </p:sp>
      <p:sp>
        <p:nvSpPr>
          <p:cNvPr id="17" name="Rectangle 16">
            <a:extLst>
              <a:ext uri="{FF2B5EF4-FFF2-40B4-BE49-F238E27FC236}">
                <a16:creationId xmlns:a16="http://schemas.microsoft.com/office/drawing/2014/main" id="{1E129CB0-A80B-4EF1-B3FC-8089F42F476B}"/>
              </a:ext>
            </a:extLst>
          </p:cNvPr>
          <p:cNvSpPr/>
          <p:nvPr/>
        </p:nvSpPr>
        <p:spPr>
          <a:xfrm>
            <a:off x="9056914" y="2432633"/>
            <a:ext cx="2547711" cy="631446"/>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documentation</a:t>
            </a:r>
          </a:p>
          <a:p>
            <a:pPr marL="171450" indent="-171450">
              <a:buFontTx/>
              <a:buChar char="-"/>
            </a:pPr>
            <a:r>
              <a:rPr lang="en-US" sz="1000" dirty="0"/>
              <a:t>Data formats</a:t>
            </a:r>
          </a:p>
          <a:p>
            <a:pPr marL="171450" indent="-171450">
              <a:buFontTx/>
              <a:buChar char="-"/>
            </a:pPr>
            <a:r>
              <a:rPr lang="en-US" sz="1000" dirty="0"/>
              <a:t>Filenames and directories</a:t>
            </a:r>
          </a:p>
        </p:txBody>
      </p:sp>
    </p:spTree>
    <p:extLst>
      <p:ext uri="{BB962C8B-B14F-4D97-AF65-F5344CB8AC3E}">
        <p14:creationId xmlns:p14="http://schemas.microsoft.com/office/powerpoint/2010/main" val="16346128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200329"/>
          </a:xfrm>
          <a:prstGeom prst="rect">
            <a:avLst/>
          </a:prstGeom>
          <a:noFill/>
        </p:spPr>
        <p:txBody>
          <a:bodyPr wrap="square" rtlCol="0">
            <a:spAutoFit/>
          </a:bodyPr>
          <a:lstStyle/>
          <a:p>
            <a:pPr defTabSz="914324"/>
            <a:r>
              <a:rPr lang="nl-NL" sz="2400" dirty="0">
                <a:solidFill>
                  <a:prstClr val="black"/>
                </a:solidFill>
              </a:rPr>
              <a:t>Great, I </a:t>
            </a:r>
            <a:r>
              <a:rPr lang="nl-NL" sz="2400" dirty="0" err="1">
                <a:solidFill>
                  <a:prstClr val="black"/>
                </a:solidFill>
              </a:rPr>
              <a:t>now</a:t>
            </a:r>
            <a:r>
              <a:rPr lang="nl-NL" sz="2400" dirty="0">
                <a:solidFill>
                  <a:prstClr val="black"/>
                </a:solidFill>
              </a:rPr>
              <a:t> have access </a:t>
            </a:r>
            <a:r>
              <a:rPr lang="nl-NL" sz="2400" dirty="0" err="1">
                <a:solidFill>
                  <a:prstClr val="black"/>
                </a:solidFill>
              </a:rPr>
              <a:t>to</a:t>
            </a:r>
            <a:r>
              <a:rPr lang="nl-NL" sz="2400" dirty="0">
                <a:solidFill>
                  <a:prstClr val="black"/>
                </a:solidFill>
              </a:rPr>
              <a:t> </a:t>
            </a:r>
            <a:r>
              <a:rPr lang="nl-NL" sz="2400" dirty="0" err="1">
                <a:solidFill>
                  <a:prstClr val="black"/>
                </a:solidFill>
              </a:rPr>
              <a:t>your</a:t>
            </a:r>
            <a:r>
              <a:rPr lang="nl-NL" sz="2400" dirty="0">
                <a:solidFill>
                  <a:prstClr val="black"/>
                </a:solidFill>
              </a:rPr>
              <a:t> data. Will I </a:t>
            </a:r>
            <a:r>
              <a:rPr lang="nl-NL" sz="2400" dirty="0" err="1">
                <a:solidFill>
                  <a:prstClr val="black"/>
                </a:solidFill>
              </a:rPr>
              <a:t>be</a:t>
            </a:r>
            <a:r>
              <a:rPr lang="nl-NL" sz="2400" dirty="0">
                <a:solidFill>
                  <a:prstClr val="black"/>
                </a:solidFill>
              </a:rPr>
              <a:t> </a:t>
            </a:r>
            <a:r>
              <a:rPr lang="nl-NL" sz="2400" dirty="0" err="1">
                <a:solidFill>
                  <a:prstClr val="black"/>
                </a:solidFill>
              </a:rPr>
              <a:t>able</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understand</a:t>
            </a:r>
            <a:r>
              <a:rPr lang="nl-NL" sz="2400" dirty="0">
                <a:solidFill>
                  <a:prstClr val="black"/>
                </a:solidFill>
              </a:rPr>
              <a:t> </a:t>
            </a:r>
            <a:r>
              <a:rPr lang="nl-NL" sz="2400" dirty="0" err="1">
                <a:solidFill>
                  <a:prstClr val="black"/>
                </a:solidFill>
              </a:rPr>
              <a:t>what</a:t>
            </a:r>
            <a:r>
              <a:rPr lang="nl-NL" sz="2400" dirty="0">
                <a:solidFill>
                  <a:prstClr val="black"/>
                </a:solidFill>
              </a:rPr>
              <a:t> </a:t>
            </a:r>
            <a:r>
              <a:rPr lang="nl-NL" sz="2400" dirty="0" err="1">
                <a:solidFill>
                  <a:prstClr val="black"/>
                </a:solidFill>
              </a:rPr>
              <a:t>you</a:t>
            </a:r>
            <a:r>
              <a:rPr lang="nl-NL" sz="2400" dirty="0">
                <a:solidFill>
                  <a:prstClr val="black"/>
                </a:solidFill>
              </a:rPr>
              <a:t> have </a:t>
            </a:r>
            <a:r>
              <a:rPr lang="nl-NL" sz="2400" dirty="0" err="1">
                <a:solidFill>
                  <a:prstClr val="black"/>
                </a:solidFill>
              </a:rPr>
              <a:t>done</a:t>
            </a:r>
            <a:r>
              <a:rPr lang="nl-NL" sz="2400" dirty="0">
                <a:solidFill>
                  <a:prstClr val="black"/>
                </a:solidFill>
              </a:rPr>
              <a:t>? </a:t>
            </a:r>
            <a:r>
              <a:rPr lang="nl-NL" sz="2400" dirty="0" err="1">
                <a:solidFill>
                  <a:prstClr val="black"/>
                </a:solidFill>
              </a:rPr>
              <a:t>Where</a:t>
            </a:r>
            <a:r>
              <a:rPr lang="nl-NL" sz="2400" dirty="0">
                <a:solidFill>
                  <a:prstClr val="black"/>
                </a:solidFill>
              </a:rPr>
              <a:t> </a:t>
            </a:r>
            <a:r>
              <a:rPr lang="nl-NL" sz="2400" dirty="0" err="1">
                <a:solidFill>
                  <a:prstClr val="black"/>
                </a:solidFill>
              </a:rPr>
              <a:t>can</a:t>
            </a:r>
            <a:r>
              <a:rPr lang="nl-NL" sz="2400" dirty="0">
                <a:solidFill>
                  <a:prstClr val="black"/>
                </a:solidFill>
              </a:rPr>
              <a:t> I </a:t>
            </a:r>
            <a:r>
              <a:rPr lang="nl-NL" sz="2400" dirty="0" err="1">
                <a:solidFill>
                  <a:prstClr val="black"/>
                </a:solidFill>
              </a:rPr>
              <a:t>find</a:t>
            </a:r>
            <a:r>
              <a:rPr lang="nl-NL" sz="2400" dirty="0">
                <a:solidFill>
                  <a:prstClr val="black"/>
                </a:solidFill>
              </a:rPr>
              <a:t> </a:t>
            </a:r>
            <a:r>
              <a:rPr lang="nl-NL" sz="2400" dirty="0" err="1">
                <a:solidFill>
                  <a:prstClr val="black"/>
                </a:solidFill>
              </a:rPr>
              <a:t>what</a:t>
            </a:r>
            <a:r>
              <a:rPr lang="nl-NL" sz="2400" dirty="0">
                <a:solidFill>
                  <a:prstClr val="black"/>
                </a:solidFill>
              </a:rPr>
              <a:t> part of </a:t>
            </a:r>
            <a:r>
              <a:rPr lang="nl-NL" sz="2400" dirty="0" err="1">
                <a:solidFill>
                  <a:prstClr val="black"/>
                </a:solidFill>
              </a:rPr>
              <a:t>the</a:t>
            </a:r>
            <a:r>
              <a:rPr lang="nl-NL" sz="2400" dirty="0">
                <a:solidFill>
                  <a:prstClr val="black"/>
                </a:solidFill>
              </a:rPr>
              <a:t> data? How was </a:t>
            </a:r>
            <a:r>
              <a:rPr lang="nl-NL" sz="2400" dirty="0" err="1">
                <a:solidFill>
                  <a:prstClr val="black"/>
                </a:solidFill>
              </a:rPr>
              <a:t>it</a:t>
            </a:r>
            <a:r>
              <a:rPr lang="nl-NL" sz="2400" dirty="0">
                <a:solidFill>
                  <a:prstClr val="black"/>
                </a:solidFill>
              </a:rPr>
              <a:t> </a:t>
            </a:r>
            <a:r>
              <a:rPr lang="nl-NL" sz="2400" dirty="0" err="1">
                <a:solidFill>
                  <a:prstClr val="black"/>
                </a:solidFill>
              </a:rPr>
              <a:t>analyzed</a:t>
            </a:r>
            <a:r>
              <a:rPr lang="nl-NL" sz="2400" dirty="0">
                <a:solidFill>
                  <a:prstClr val="black"/>
                </a:solidFill>
              </a:rPr>
              <a:t>?</a:t>
            </a:r>
          </a:p>
        </p:txBody>
      </p:sp>
      <p:sp>
        <p:nvSpPr>
          <p:cNvPr id="6" name="TextBox 5">
            <a:extLst>
              <a:ext uri="{FF2B5EF4-FFF2-40B4-BE49-F238E27FC236}">
                <a16:creationId xmlns:a16="http://schemas.microsoft.com/office/drawing/2014/main" id="{BA4A06D3-192E-40D6-A708-149629FF32E8}"/>
              </a:ext>
            </a:extLst>
          </p:cNvPr>
          <p:cNvSpPr txBox="1"/>
          <p:nvPr/>
        </p:nvSpPr>
        <p:spPr>
          <a:xfrm rot="20189047">
            <a:off x="306625" y="2917573"/>
            <a:ext cx="8346924" cy="461665"/>
          </a:xfrm>
          <a:prstGeom prst="rect">
            <a:avLst/>
          </a:prstGeom>
          <a:noFill/>
        </p:spPr>
        <p:txBody>
          <a:bodyPr wrap="square" rtlCol="0">
            <a:spAutoFit/>
          </a:bodyPr>
          <a:lstStyle/>
          <a:p>
            <a:pPr defTabSz="914324"/>
            <a:r>
              <a:rPr lang="en-US" sz="2400" dirty="0">
                <a:solidFill>
                  <a:prstClr val="black"/>
                </a:solidFill>
              </a:rPr>
              <a:t>Have you documented your data?</a:t>
            </a:r>
          </a:p>
        </p:txBody>
      </p:sp>
      <p:pic>
        <p:nvPicPr>
          <p:cNvPr id="3" name="Picture 2" descr="A picture containing logo&#10;&#10;Description automatically generated">
            <a:extLst>
              <a:ext uri="{FF2B5EF4-FFF2-40B4-BE49-F238E27FC236}">
                <a16:creationId xmlns:a16="http://schemas.microsoft.com/office/drawing/2014/main" id="{55F37807-54F4-4FA8-9142-D8EEEF064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4909" y="3370860"/>
            <a:ext cx="3602182" cy="2881746"/>
          </a:xfrm>
          <a:prstGeom prst="rect">
            <a:avLst/>
          </a:prstGeom>
        </p:spPr>
      </p:pic>
      <p:pic>
        <p:nvPicPr>
          <p:cNvPr id="8" name="Picture 2">
            <a:extLst>
              <a:ext uri="{FF2B5EF4-FFF2-40B4-BE49-F238E27FC236}">
                <a16:creationId xmlns:a16="http://schemas.microsoft.com/office/drawing/2014/main" id="{C1B71301-00B2-46C7-8938-2F2AFC1D97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1BD8988-6A9D-44DA-A01A-9BF93234DBAA}"/>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31059255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2308324"/>
          </a:xfrm>
          <a:prstGeom prst="rect">
            <a:avLst/>
          </a:prstGeom>
          <a:noFill/>
        </p:spPr>
        <p:txBody>
          <a:bodyPr wrap="square" rtlCol="0">
            <a:spAutoFit/>
          </a:bodyPr>
          <a:lstStyle/>
          <a:p>
            <a:pPr defTabSz="914324"/>
            <a:r>
              <a:rPr lang="nl-NL" sz="2400" dirty="0" err="1">
                <a:solidFill>
                  <a:prstClr val="black"/>
                </a:solidFill>
              </a:rPr>
              <a:t>Let’s</a:t>
            </a:r>
            <a:r>
              <a:rPr lang="nl-NL" sz="2400" dirty="0">
                <a:solidFill>
                  <a:prstClr val="black"/>
                </a:solidFill>
              </a:rPr>
              <a:t> turn </a:t>
            </a:r>
            <a:r>
              <a:rPr lang="nl-NL" sz="2400" dirty="0" err="1">
                <a:solidFill>
                  <a:prstClr val="black"/>
                </a:solidFill>
              </a:rPr>
              <a:t>the</a:t>
            </a:r>
            <a:r>
              <a:rPr lang="nl-NL" sz="2400" dirty="0">
                <a:solidFill>
                  <a:prstClr val="black"/>
                </a:solidFill>
              </a:rPr>
              <a:t> </a:t>
            </a:r>
            <a:r>
              <a:rPr lang="nl-NL" sz="2400" dirty="0" err="1">
                <a:solidFill>
                  <a:prstClr val="black"/>
                </a:solidFill>
              </a:rPr>
              <a:t>tables</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just</a:t>
            </a:r>
            <a:r>
              <a:rPr lang="nl-NL" sz="2400" dirty="0">
                <a:solidFill>
                  <a:prstClr val="black"/>
                </a:solidFill>
              </a:rPr>
              <a:t> a second….</a:t>
            </a:r>
            <a:r>
              <a:rPr lang="nl-NL" sz="2400" dirty="0" err="1">
                <a:solidFill>
                  <a:prstClr val="black"/>
                </a:solidFill>
              </a:rPr>
              <a:t>if</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would</a:t>
            </a:r>
            <a:r>
              <a:rPr lang="nl-NL" sz="2400" dirty="0">
                <a:solidFill>
                  <a:prstClr val="black"/>
                </a:solidFill>
              </a:rPr>
              <a:t> </a:t>
            </a:r>
            <a:r>
              <a:rPr lang="nl-NL" sz="2400" dirty="0" err="1">
                <a:solidFill>
                  <a:prstClr val="black"/>
                </a:solidFill>
              </a:rPr>
              <a:t>pick</a:t>
            </a:r>
            <a:r>
              <a:rPr lang="nl-NL" sz="2400" dirty="0">
                <a:solidFill>
                  <a:prstClr val="black"/>
                </a:solidFill>
              </a:rPr>
              <a:t> up a project, </a:t>
            </a:r>
            <a:r>
              <a:rPr lang="nl-NL" sz="2400" dirty="0" err="1">
                <a:solidFill>
                  <a:prstClr val="black"/>
                </a:solidFill>
              </a:rPr>
              <a:t>what</a:t>
            </a:r>
            <a:r>
              <a:rPr lang="nl-NL" sz="2400" dirty="0">
                <a:solidFill>
                  <a:prstClr val="black"/>
                </a:solidFill>
              </a:rPr>
              <a:t> </a:t>
            </a:r>
            <a:r>
              <a:rPr lang="nl-NL" sz="2400" dirty="0" err="1">
                <a:solidFill>
                  <a:prstClr val="black"/>
                </a:solidFill>
              </a:rPr>
              <a:t>would</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need</a:t>
            </a:r>
            <a:r>
              <a:rPr lang="nl-NL" sz="2400" dirty="0">
                <a:solidFill>
                  <a:prstClr val="black"/>
                </a:solidFill>
              </a:rPr>
              <a:t>?</a:t>
            </a:r>
          </a:p>
          <a:p>
            <a:pPr defTabSz="914324"/>
            <a:endParaRPr lang="nl-NL" sz="2400" dirty="0">
              <a:solidFill>
                <a:prstClr val="black"/>
              </a:solidFill>
            </a:endParaRPr>
          </a:p>
          <a:p>
            <a:pPr defTabSz="914324"/>
            <a:r>
              <a:rPr lang="nl-NL" sz="2400" i="1" dirty="0" err="1">
                <a:solidFill>
                  <a:srgbClr val="7F0104"/>
                </a:solidFill>
              </a:rPr>
              <a:t>Any</a:t>
            </a:r>
            <a:r>
              <a:rPr lang="nl-NL" sz="2400" i="1" dirty="0">
                <a:solidFill>
                  <a:srgbClr val="7F0104"/>
                </a:solidFill>
              </a:rPr>
              <a:t> information </a:t>
            </a:r>
            <a:r>
              <a:rPr lang="nl-NL" sz="2400" i="1" dirty="0" err="1">
                <a:solidFill>
                  <a:srgbClr val="7F0104"/>
                </a:solidFill>
              </a:rPr>
              <a:t>you</a:t>
            </a:r>
            <a:r>
              <a:rPr lang="nl-NL" sz="2400" i="1" dirty="0">
                <a:solidFill>
                  <a:srgbClr val="7F0104"/>
                </a:solidFill>
              </a:rPr>
              <a:t> </a:t>
            </a:r>
            <a:r>
              <a:rPr lang="nl-NL" sz="2400" i="1" dirty="0" err="1">
                <a:solidFill>
                  <a:srgbClr val="7F0104"/>
                </a:solidFill>
              </a:rPr>
              <a:t>need</a:t>
            </a:r>
            <a:r>
              <a:rPr lang="nl-NL" sz="2400" i="1" dirty="0">
                <a:solidFill>
                  <a:srgbClr val="7F0104"/>
                </a:solidFill>
              </a:rPr>
              <a:t> </a:t>
            </a:r>
            <a:r>
              <a:rPr lang="nl-NL" sz="2400" i="1" dirty="0" err="1">
                <a:solidFill>
                  <a:srgbClr val="7F0104"/>
                </a:solidFill>
              </a:rPr>
              <a:t>to</a:t>
            </a:r>
            <a:r>
              <a:rPr lang="nl-NL" sz="2400" i="1" dirty="0">
                <a:solidFill>
                  <a:srgbClr val="7F0104"/>
                </a:solidFill>
              </a:rPr>
              <a:t> continue </a:t>
            </a:r>
            <a:r>
              <a:rPr lang="nl-NL" sz="2400" i="1" dirty="0" err="1">
                <a:solidFill>
                  <a:srgbClr val="7F0104"/>
                </a:solidFill>
              </a:rPr>
              <a:t>with</a:t>
            </a:r>
            <a:r>
              <a:rPr lang="nl-NL" sz="2400" i="1" dirty="0">
                <a:solidFill>
                  <a:srgbClr val="7F0104"/>
                </a:solidFill>
              </a:rPr>
              <a:t> </a:t>
            </a:r>
            <a:r>
              <a:rPr lang="nl-NL" sz="2400" i="1" dirty="0" err="1">
                <a:solidFill>
                  <a:srgbClr val="7F0104"/>
                </a:solidFill>
              </a:rPr>
              <a:t>someone</a:t>
            </a:r>
            <a:r>
              <a:rPr lang="nl-NL" sz="2400" i="1" dirty="0">
                <a:solidFill>
                  <a:srgbClr val="7F0104"/>
                </a:solidFill>
              </a:rPr>
              <a:t> </a:t>
            </a:r>
            <a:r>
              <a:rPr lang="nl-NL" sz="2400" i="1" dirty="0" err="1">
                <a:solidFill>
                  <a:srgbClr val="7F0104"/>
                </a:solidFill>
              </a:rPr>
              <a:t>else’s</a:t>
            </a:r>
            <a:r>
              <a:rPr lang="nl-NL" sz="2400" i="1" dirty="0">
                <a:solidFill>
                  <a:srgbClr val="7F0104"/>
                </a:solidFill>
              </a:rPr>
              <a:t> project, is information </a:t>
            </a:r>
            <a:r>
              <a:rPr lang="nl-NL" sz="2400" i="1" dirty="0" err="1">
                <a:solidFill>
                  <a:srgbClr val="7F0104"/>
                </a:solidFill>
              </a:rPr>
              <a:t>you</a:t>
            </a:r>
            <a:r>
              <a:rPr lang="nl-NL" sz="2400" i="1" dirty="0">
                <a:solidFill>
                  <a:srgbClr val="7F0104"/>
                </a:solidFill>
              </a:rPr>
              <a:t> </a:t>
            </a:r>
            <a:r>
              <a:rPr lang="nl-NL" sz="2400" i="1" dirty="0" err="1">
                <a:solidFill>
                  <a:srgbClr val="7F0104"/>
                </a:solidFill>
              </a:rPr>
              <a:t>yourself</a:t>
            </a:r>
            <a:r>
              <a:rPr lang="nl-NL" sz="2400" i="1" dirty="0">
                <a:solidFill>
                  <a:srgbClr val="7F0104"/>
                </a:solidFill>
              </a:rPr>
              <a:t> have </a:t>
            </a:r>
            <a:r>
              <a:rPr lang="nl-NL" sz="2400" i="1" dirty="0" err="1">
                <a:solidFill>
                  <a:srgbClr val="7F0104"/>
                </a:solidFill>
              </a:rPr>
              <a:t>to</a:t>
            </a:r>
            <a:r>
              <a:rPr lang="nl-NL" sz="2400" i="1" dirty="0">
                <a:solidFill>
                  <a:srgbClr val="7F0104"/>
                </a:solidFill>
              </a:rPr>
              <a:t> document </a:t>
            </a:r>
            <a:r>
              <a:rPr lang="nl-NL" sz="2400" i="1" dirty="0" err="1">
                <a:solidFill>
                  <a:srgbClr val="7F0104"/>
                </a:solidFill>
              </a:rPr>
              <a:t>and</a:t>
            </a:r>
            <a:r>
              <a:rPr lang="nl-NL" sz="2400" i="1" dirty="0">
                <a:solidFill>
                  <a:srgbClr val="7F0104"/>
                </a:solidFill>
              </a:rPr>
              <a:t> store </a:t>
            </a:r>
            <a:r>
              <a:rPr lang="nl-NL" sz="2400" i="1" dirty="0" err="1">
                <a:solidFill>
                  <a:srgbClr val="7F0104"/>
                </a:solidFill>
              </a:rPr>
              <a:t>so</a:t>
            </a:r>
            <a:r>
              <a:rPr lang="nl-NL" sz="2400" i="1" dirty="0">
                <a:solidFill>
                  <a:srgbClr val="7F0104"/>
                </a:solidFill>
              </a:rPr>
              <a:t> </a:t>
            </a:r>
            <a:r>
              <a:rPr lang="nl-NL" sz="2400" i="1" dirty="0" err="1">
                <a:solidFill>
                  <a:srgbClr val="7F0104"/>
                </a:solidFill>
              </a:rPr>
              <a:t>others</a:t>
            </a:r>
            <a:r>
              <a:rPr lang="nl-NL" sz="2400" i="1" dirty="0">
                <a:solidFill>
                  <a:srgbClr val="7F0104"/>
                </a:solidFill>
              </a:rPr>
              <a:t> </a:t>
            </a:r>
            <a:r>
              <a:rPr lang="nl-NL" sz="2400" i="1" dirty="0" err="1">
                <a:solidFill>
                  <a:srgbClr val="7F0104"/>
                </a:solidFill>
              </a:rPr>
              <a:t>can</a:t>
            </a:r>
            <a:r>
              <a:rPr lang="nl-NL" sz="2400" i="1" dirty="0">
                <a:solidFill>
                  <a:srgbClr val="7F0104"/>
                </a:solidFill>
              </a:rPr>
              <a:t> </a:t>
            </a:r>
            <a:r>
              <a:rPr lang="nl-NL" sz="2400" i="1" dirty="0" err="1">
                <a:solidFill>
                  <a:srgbClr val="7F0104"/>
                </a:solidFill>
              </a:rPr>
              <a:t>work</a:t>
            </a:r>
            <a:r>
              <a:rPr lang="nl-NL" sz="2400" i="1" dirty="0">
                <a:solidFill>
                  <a:srgbClr val="7F0104"/>
                </a:solidFill>
              </a:rPr>
              <a:t> </a:t>
            </a:r>
            <a:r>
              <a:rPr lang="nl-NL" sz="2400" i="1" dirty="0" err="1">
                <a:solidFill>
                  <a:srgbClr val="7F0104"/>
                </a:solidFill>
              </a:rPr>
              <a:t>with</a:t>
            </a:r>
            <a:r>
              <a:rPr lang="nl-NL" sz="2400" i="1" dirty="0">
                <a:solidFill>
                  <a:srgbClr val="7F0104"/>
                </a:solidFill>
              </a:rPr>
              <a:t> </a:t>
            </a:r>
            <a:r>
              <a:rPr lang="nl-NL" sz="2400" i="1" dirty="0" err="1">
                <a:solidFill>
                  <a:srgbClr val="7F0104"/>
                </a:solidFill>
              </a:rPr>
              <a:t>your</a:t>
            </a:r>
            <a:r>
              <a:rPr lang="nl-NL" sz="2400" i="1" dirty="0">
                <a:solidFill>
                  <a:srgbClr val="7F0104"/>
                </a:solidFill>
              </a:rPr>
              <a:t> data.</a:t>
            </a:r>
            <a:r>
              <a:rPr lang="nl-NL" sz="2400" dirty="0">
                <a:solidFill>
                  <a:prstClr val="black"/>
                </a:solidFill>
              </a:rPr>
              <a:t>                      </a:t>
            </a:r>
          </a:p>
        </p:txBody>
      </p:sp>
      <p:pic>
        <p:nvPicPr>
          <p:cNvPr id="3" name="Picture 2" descr="A picture containing logo&#10;&#10;Description automatically generated">
            <a:extLst>
              <a:ext uri="{FF2B5EF4-FFF2-40B4-BE49-F238E27FC236}">
                <a16:creationId xmlns:a16="http://schemas.microsoft.com/office/drawing/2014/main" id="{55F37807-54F4-4FA8-9142-D8EEEF064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4909" y="3370860"/>
            <a:ext cx="3602182" cy="2881746"/>
          </a:xfrm>
          <a:prstGeom prst="rect">
            <a:avLst/>
          </a:prstGeom>
        </p:spPr>
      </p:pic>
      <p:pic>
        <p:nvPicPr>
          <p:cNvPr id="7" name="Picture 2">
            <a:extLst>
              <a:ext uri="{FF2B5EF4-FFF2-40B4-BE49-F238E27FC236}">
                <a16:creationId xmlns:a16="http://schemas.microsoft.com/office/drawing/2014/main" id="{E325C344-E49E-4654-80B0-E254FBC29C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DAFDBED-1A8F-4E4D-ADB4-FB08AAF4F7E6}"/>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7946246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938992"/>
          </a:xfrm>
          <a:prstGeom prst="rect">
            <a:avLst/>
          </a:prstGeom>
          <a:noFill/>
        </p:spPr>
        <p:txBody>
          <a:bodyPr wrap="square" rtlCol="0">
            <a:spAutoFit/>
          </a:bodyPr>
          <a:lstStyle/>
          <a:p>
            <a:pPr defTabSz="914324"/>
            <a:r>
              <a:rPr lang="nl-NL" sz="2400" dirty="0">
                <a:solidFill>
                  <a:prstClr val="black"/>
                </a:solidFill>
              </a:rPr>
              <a:t>Protocols </a:t>
            </a:r>
            <a:r>
              <a:rPr lang="nl-NL" sz="2400" dirty="0">
                <a:solidFill>
                  <a:prstClr val="black"/>
                </a:solidFill>
                <a:sym typeface="Wingdings" panose="05000000000000000000" pitchFamily="2" charset="2"/>
              </a:rPr>
              <a:t></a:t>
            </a:r>
            <a:r>
              <a:rPr lang="nl-NL" sz="2400" dirty="0">
                <a:solidFill>
                  <a:prstClr val="black"/>
                </a:solidFill>
              </a:rPr>
              <a:t> </a:t>
            </a:r>
            <a:r>
              <a:rPr lang="en-US" sz="2400" dirty="0">
                <a:solidFill>
                  <a:prstClr val="black"/>
                </a:solidFill>
              </a:rPr>
              <a:t>A protocol outlines the methods, tools, and materials to complete a procedure. They should have enough information to replicate the study.</a:t>
            </a:r>
          </a:p>
          <a:p>
            <a:pPr marL="457200" indent="-457200" defTabSz="914324">
              <a:buAutoNum type="arabicPeriod"/>
            </a:pPr>
            <a:endParaRPr lang="en-US" sz="2400" dirty="0">
              <a:solidFill>
                <a:prstClr val="black"/>
              </a:solidFill>
            </a:endParaRPr>
          </a:p>
          <a:p>
            <a:pPr marL="457200" indent="-457200" defTabSz="914324">
              <a:buAutoNum type="arabicPeriod"/>
            </a:pPr>
            <a:endParaRPr lang="nl-NL" sz="2400" dirty="0">
              <a:solidFill>
                <a:prstClr val="black"/>
              </a:solidFill>
            </a:endParaRPr>
          </a:p>
        </p:txBody>
      </p:sp>
      <p:pic>
        <p:nvPicPr>
          <p:cNvPr id="9" name="Picture 8" descr="A birthday cake&#10;&#10;Description automatically generated">
            <a:extLst>
              <a:ext uri="{FF2B5EF4-FFF2-40B4-BE49-F238E27FC236}">
                <a16:creationId xmlns:a16="http://schemas.microsoft.com/office/drawing/2014/main" id="{ABA39AB3-2CAC-4631-AA18-5DD78B1E9897}"/>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31313" y="4256978"/>
            <a:ext cx="2170273" cy="2170273"/>
          </a:xfrm>
          <a:prstGeom prst="rect">
            <a:avLst/>
          </a:prstGeom>
        </p:spPr>
      </p:pic>
      <p:sp>
        <p:nvSpPr>
          <p:cNvPr id="10" name="TextBox 9">
            <a:extLst>
              <a:ext uri="{FF2B5EF4-FFF2-40B4-BE49-F238E27FC236}">
                <a16:creationId xmlns:a16="http://schemas.microsoft.com/office/drawing/2014/main" id="{C911BF09-576B-4749-80C3-75473A449374}"/>
              </a:ext>
            </a:extLst>
          </p:cNvPr>
          <p:cNvSpPr txBox="1"/>
          <p:nvPr/>
        </p:nvSpPr>
        <p:spPr>
          <a:xfrm>
            <a:off x="1492897" y="2824926"/>
            <a:ext cx="8629212" cy="923330"/>
          </a:xfrm>
          <a:prstGeom prst="rect">
            <a:avLst/>
          </a:prstGeom>
          <a:noFill/>
        </p:spPr>
        <p:txBody>
          <a:bodyPr wrap="square" rtlCol="0">
            <a:spAutoFit/>
          </a:bodyPr>
          <a:lstStyle/>
          <a:p>
            <a:r>
              <a:rPr lang="en-US" i="1" dirty="0">
                <a:solidFill>
                  <a:srgbClr val="009BC1"/>
                </a:solidFill>
              </a:rPr>
              <a:t>Have you ever tried backing a cake without a recipe (like in a great bake-off show?)….it’s difficult and many times it just can’t be done. A protocol is like a recipe, a step by step description of how to use the materials to get a product. </a:t>
            </a:r>
            <a:endParaRPr lang="en-US" dirty="0"/>
          </a:p>
        </p:txBody>
      </p:sp>
      <p:pic>
        <p:nvPicPr>
          <p:cNvPr id="7" name="Picture 2">
            <a:extLst>
              <a:ext uri="{FF2B5EF4-FFF2-40B4-BE49-F238E27FC236}">
                <a16:creationId xmlns:a16="http://schemas.microsoft.com/office/drawing/2014/main" id="{EA611E59-F991-4635-928E-C86A79F600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6735C5DD-C475-4E27-88D7-CA615928EDFC}"/>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23795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51121-F810-455C-9BF4-8D190A2DD5C9}"/>
              </a:ext>
            </a:extLst>
          </p:cNvPr>
          <p:cNvSpPr>
            <a:spLocks noGrp="1"/>
          </p:cNvSpPr>
          <p:nvPr>
            <p:ph type="subTitle" idx="1"/>
          </p:nvPr>
        </p:nvSpPr>
        <p:spPr/>
        <p:txBody>
          <a:bodyPr/>
          <a:lstStyle/>
          <a:p>
            <a:endParaRPr lang="en-US"/>
          </a:p>
        </p:txBody>
      </p:sp>
      <p:pic>
        <p:nvPicPr>
          <p:cNvPr id="5" name="Picture 4" descr="A picture containing floor, indoor, furniture, room&#10;&#10;Description automatically generated">
            <a:extLst>
              <a:ext uri="{FF2B5EF4-FFF2-40B4-BE49-F238E27FC236}">
                <a16:creationId xmlns:a16="http://schemas.microsoft.com/office/drawing/2014/main" id="{1D8FEA1A-F7DA-4CCD-9705-D1C10196C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1" y="0"/>
            <a:ext cx="6858000" cy="6858000"/>
          </a:xfrm>
          <a:prstGeom prst="rect">
            <a:avLst/>
          </a:prstGeom>
        </p:spPr>
      </p:pic>
      <p:sp>
        <p:nvSpPr>
          <p:cNvPr id="6" name="TextBox 5">
            <a:extLst>
              <a:ext uri="{FF2B5EF4-FFF2-40B4-BE49-F238E27FC236}">
                <a16:creationId xmlns:a16="http://schemas.microsoft.com/office/drawing/2014/main" id="{711FA9B8-BEDA-4988-813C-9189C008CEF0}"/>
              </a:ext>
            </a:extLst>
          </p:cNvPr>
          <p:cNvSpPr txBox="1"/>
          <p:nvPr/>
        </p:nvSpPr>
        <p:spPr>
          <a:xfrm>
            <a:off x="8001000" y="1347599"/>
            <a:ext cx="2790930" cy="2677656"/>
          </a:xfrm>
          <a:prstGeom prst="rect">
            <a:avLst/>
          </a:prstGeom>
          <a:noFill/>
        </p:spPr>
        <p:txBody>
          <a:bodyPr wrap="square" rtlCol="0">
            <a:spAutoFit/>
          </a:bodyPr>
          <a:lstStyle/>
          <a:p>
            <a:pPr algn="l"/>
            <a:r>
              <a:rPr lang="en-US" sz="2400" b="0" i="0" dirty="0">
                <a:solidFill>
                  <a:srgbClr val="333333"/>
                </a:solidFill>
                <a:effectLst/>
                <a:latin typeface="Open Sans"/>
              </a:rPr>
              <a:t>Sure sure</a:t>
            </a:r>
            <a:r>
              <a:rPr lang="en-US" sz="2400" dirty="0">
                <a:solidFill>
                  <a:srgbClr val="333333"/>
                </a:solidFill>
                <a:latin typeface="Open Sans"/>
              </a:rPr>
              <a:t>….but I don’t understand what it means for me….</a:t>
            </a:r>
          </a:p>
          <a:p>
            <a:pPr algn="l"/>
            <a:endParaRPr lang="en-US" sz="2400" b="0" i="0" dirty="0">
              <a:solidFill>
                <a:srgbClr val="333333"/>
              </a:solidFill>
              <a:effectLst/>
              <a:latin typeface="Open Sans"/>
            </a:endParaRPr>
          </a:p>
          <a:p>
            <a:pPr algn="l"/>
            <a:endParaRPr lang="en-US" sz="2400" dirty="0">
              <a:solidFill>
                <a:srgbClr val="333333"/>
              </a:solidFill>
              <a:latin typeface="Open Sans"/>
            </a:endParaRPr>
          </a:p>
          <a:p>
            <a:pPr algn="l"/>
            <a:r>
              <a:rPr lang="en-US" sz="2400" b="0" i="0" dirty="0">
                <a:solidFill>
                  <a:srgbClr val="333333"/>
                </a:solidFill>
                <a:effectLst/>
                <a:latin typeface="Open Sans"/>
              </a:rPr>
              <a:t>Why am I here?</a:t>
            </a:r>
          </a:p>
        </p:txBody>
      </p:sp>
      <p:pic>
        <p:nvPicPr>
          <p:cNvPr id="8" name="Picture 2">
            <a:extLst>
              <a:ext uri="{FF2B5EF4-FFF2-40B4-BE49-F238E27FC236}">
                <a16:creationId xmlns:a16="http://schemas.microsoft.com/office/drawing/2014/main" id="{0F8F75FF-B975-4A34-B474-F89AFD8DC6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29574" y="0"/>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1003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200329"/>
          </a:xfrm>
          <a:prstGeom prst="rect">
            <a:avLst/>
          </a:prstGeom>
          <a:noFill/>
        </p:spPr>
        <p:txBody>
          <a:bodyPr wrap="square" rtlCol="0">
            <a:spAutoFit/>
          </a:bodyPr>
          <a:lstStyle/>
          <a:p>
            <a:pPr defTabSz="914324"/>
            <a:r>
              <a:rPr lang="en-US" sz="2400" dirty="0">
                <a:solidFill>
                  <a:prstClr val="black"/>
                </a:solidFill>
              </a:rPr>
              <a:t>Code </a:t>
            </a:r>
            <a:r>
              <a:rPr lang="en-US" sz="2400" dirty="0">
                <a:solidFill>
                  <a:prstClr val="black"/>
                </a:solidFill>
                <a:sym typeface="Wingdings" panose="05000000000000000000" pitchFamily="2" charset="2"/>
              </a:rPr>
              <a:t> For example, an M-file, Python script or macro. If data analysis was automated, you would like to know what was done and be able to do exactly the same. </a:t>
            </a:r>
            <a:endParaRPr lang="nl-NL" sz="2400" dirty="0">
              <a:solidFill>
                <a:prstClr val="black"/>
              </a:solidFill>
            </a:endParaRPr>
          </a:p>
        </p:txBody>
      </p:sp>
      <p:pic>
        <p:nvPicPr>
          <p:cNvPr id="3" name="Picture 2" descr="Timeline&#10;&#10;Description automatically generated">
            <a:extLst>
              <a:ext uri="{FF2B5EF4-FFF2-40B4-BE49-F238E27FC236}">
                <a16:creationId xmlns:a16="http://schemas.microsoft.com/office/drawing/2014/main" id="{C0809121-C948-46C9-9D87-B849C8300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6522" y="2763764"/>
            <a:ext cx="5327780" cy="3700309"/>
          </a:xfrm>
          <a:prstGeom prst="rect">
            <a:avLst/>
          </a:prstGeom>
        </p:spPr>
      </p:pic>
      <p:sp>
        <p:nvSpPr>
          <p:cNvPr id="6" name="TextBox 5">
            <a:extLst>
              <a:ext uri="{FF2B5EF4-FFF2-40B4-BE49-F238E27FC236}">
                <a16:creationId xmlns:a16="http://schemas.microsoft.com/office/drawing/2014/main" id="{FA75CFFC-413B-45D1-B147-18E697916FB6}"/>
              </a:ext>
            </a:extLst>
          </p:cNvPr>
          <p:cNvSpPr txBox="1"/>
          <p:nvPr/>
        </p:nvSpPr>
        <p:spPr>
          <a:xfrm>
            <a:off x="1035698" y="3125084"/>
            <a:ext cx="3902062" cy="2677656"/>
          </a:xfrm>
          <a:prstGeom prst="rect">
            <a:avLst/>
          </a:prstGeom>
          <a:noFill/>
        </p:spPr>
        <p:txBody>
          <a:bodyPr wrap="square" rtlCol="0">
            <a:spAutoFit/>
          </a:bodyPr>
          <a:lstStyle/>
          <a:p>
            <a:r>
              <a:rPr lang="en-US" sz="2400" dirty="0"/>
              <a:t>Make sure your code is stored and documented. In other words, have a description included that explains what a code does and how it can or need to be used. </a:t>
            </a:r>
          </a:p>
        </p:txBody>
      </p:sp>
      <p:pic>
        <p:nvPicPr>
          <p:cNvPr id="7" name="Picture 2">
            <a:extLst>
              <a:ext uri="{FF2B5EF4-FFF2-40B4-BE49-F238E27FC236}">
                <a16:creationId xmlns:a16="http://schemas.microsoft.com/office/drawing/2014/main" id="{EBAEE485-46FC-4CCC-9970-5FE1D72AB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C33C3694-CC2E-4D68-86AE-4C0B4B9E4C7D}"/>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38024715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B81338-9B26-4C08-A503-981BB117E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902" y="2345973"/>
            <a:ext cx="3047119" cy="3047119"/>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3536302" y="1347599"/>
            <a:ext cx="7996335" cy="4893647"/>
          </a:xfrm>
          <a:prstGeom prst="rect">
            <a:avLst/>
          </a:prstGeom>
          <a:noFill/>
        </p:spPr>
        <p:txBody>
          <a:bodyPr wrap="square" rtlCol="0">
            <a:spAutoFit/>
          </a:bodyPr>
          <a:lstStyle/>
          <a:p>
            <a:pPr defTabSz="914324"/>
            <a:r>
              <a:rPr lang="en-US" sz="2400" dirty="0">
                <a:solidFill>
                  <a:prstClr val="black"/>
                </a:solidFill>
                <a:sym typeface="Wingdings" panose="05000000000000000000" pitchFamily="2" charset="2"/>
              </a:rPr>
              <a:t>Lab notebook  A scientific diary, documenting your thoughts, ideas, meetings, and notes.</a:t>
            </a:r>
            <a:r>
              <a:rPr lang="en-US" sz="2400" dirty="0">
                <a:solidFill>
                  <a:prstClr val="black"/>
                </a:solidFill>
              </a:rPr>
              <a:t> Some examples of what you need to include:</a:t>
            </a:r>
          </a:p>
          <a:p>
            <a:pPr defTabSz="914324"/>
            <a:endParaRPr lang="en-US" sz="2400" dirty="0">
              <a:solidFill>
                <a:prstClr val="black"/>
              </a:solidFill>
            </a:endParaRPr>
          </a:p>
          <a:p>
            <a:pPr marL="342900" indent="-342900" defTabSz="914324">
              <a:buFont typeface="Arial" panose="020B0604020202020204" pitchFamily="34" charset="0"/>
              <a:buChar char="•"/>
            </a:pPr>
            <a:r>
              <a:rPr lang="en-US" sz="2400" dirty="0">
                <a:solidFill>
                  <a:prstClr val="black"/>
                </a:solidFill>
              </a:rPr>
              <a:t>What were you trying to do?</a:t>
            </a:r>
          </a:p>
          <a:p>
            <a:pPr marL="342900" indent="-342900" defTabSz="914324">
              <a:buFont typeface="Arial" panose="020B0604020202020204" pitchFamily="34" charset="0"/>
              <a:buChar char="•"/>
            </a:pPr>
            <a:r>
              <a:rPr lang="en-US" sz="2400" dirty="0">
                <a:solidFill>
                  <a:prstClr val="black"/>
                </a:solidFill>
              </a:rPr>
              <a:t>How were you doing it?</a:t>
            </a:r>
          </a:p>
          <a:p>
            <a:pPr marL="342900" indent="-342900" defTabSz="914324">
              <a:buFont typeface="Arial" panose="020B0604020202020204" pitchFamily="34" charset="0"/>
              <a:buChar char="•"/>
            </a:pPr>
            <a:r>
              <a:rPr lang="en-US" sz="2400" dirty="0">
                <a:solidFill>
                  <a:prstClr val="black"/>
                </a:solidFill>
              </a:rPr>
              <a:t>Settings of your variables</a:t>
            </a:r>
          </a:p>
          <a:p>
            <a:pPr marL="342900" indent="-342900" defTabSz="914324">
              <a:buFont typeface="Arial" panose="020B0604020202020204" pitchFamily="34" charset="0"/>
              <a:buChar char="•"/>
            </a:pPr>
            <a:r>
              <a:rPr lang="en-US" sz="2400" dirty="0">
                <a:solidFill>
                  <a:prstClr val="black"/>
                </a:solidFill>
              </a:rPr>
              <a:t>Interpretation (failed/worked)</a:t>
            </a:r>
          </a:p>
          <a:p>
            <a:pPr marL="342900" indent="-342900" defTabSz="914324">
              <a:buFont typeface="Arial" panose="020B0604020202020204" pitchFamily="34" charset="0"/>
              <a:buChar char="•"/>
            </a:pPr>
            <a:r>
              <a:rPr lang="en-US" sz="2400" dirty="0">
                <a:solidFill>
                  <a:prstClr val="black"/>
                </a:solidFill>
              </a:rPr>
              <a:t>What do you do with outliers?</a:t>
            </a:r>
          </a:p>
          <a:p>
            <a:pPr marL="342900" indent="-342900" defTabSz="914324">
              <a:buFont typeface="Arial" panose="020B0604020202020204" pitchFamily="34" charset="0"/>
              <a:buChar char="•"/>
            </a:pPr>
            <a:r>
              <a:rPr lang="en-US" sz="2400" dirty="0">
                <a:solidFill>
                  <a:prstClr val="black"/>
                </a:solidFill>
              </a:rPr>
              <a:t>Unexpected results</a:t>
            </a:r>
          </a:p>
          <a:p>
            <a:pPr marL="342900" indent="-342900" defTabSz="914324">
              <a:buFont typeface="Arial" panose="020B0604020202020204" pitchFamily="34" charset="0"/>
              <a:buChar char="•"/>
            </a:pPr>
            <a:r>
              <a:rPr lang="en-US" sz="2400" dirty="0">
                <a:solidFill>
                  <a:prstClr val="black"/>
                </a:solidFill>
              </a:rPr>
              <a:t>Your comments and assumptions</a:t>
            </a:r>
          </a:p>
          <a:p>
            <a:pPr marL="342900" indent="-342900" defTabSz="914324">
              <a:buFont typeface="Arial" panose="020B0604020202020204" pitchFamily="34" charset="0"/>
              <a:buChar char="•"/>
            </a:pPr>
            <a:r>
              <a:rPr lang="en-US" sz="2400" dirty="0">
                <a:solidFill>
                  <a:prstClr val="black"/>
                </a:solidFill>
              </a:rPr>
              <a:t>Locations of samples, files etc.</a:t>
            </a:r>
          </a:p>
          <a:p>
            <a:pPr marL="342900" indent="-342900" defTabSz="914324">
              <a:buFont typeface="Arial" panose="020B0604020202020204" pitchFamily="34" charset="0"/>
              <a:buChar char="•"/>
            </a:pPr>
            <a:r>
              <a:rPr lang="en-US" sz="2400" dirty="0">
                <a:solidFill>
                  <a:prstClr val="black"/>
                </a:solidFill>
              </a:rPr>
              <a:t>Notes from meetings</a:t>
            </a:r>
            <a:r>
              <a:rPr lang="nl-NL" sz="2400" dirty="0">
                <a:solidFill>
                  <a:prstClr val="black"/>
                </a:solidFill>
              </a:rPr>
              <a:t>          </a:t>
            </a:r>
            <a:r>
              <a:rPr lang="nl-NL" sz="2400" dirty="0">
                <a:solidFill>
                  <a:prstClr val="black"/>
                </a:solidFill>
                <a:sym typeface="Wingdings" panose="05000000000000000000" pitchFamily="2" charset="2"/>
              </a:rPr>
              <a:t> </a:t>
            </a:r>
            <a:endParaRPr lang="nl-NL" sz="2400" dirty="0">
              <a:solidFill>
                <a:prstClr val="black"/>
              </a:solidFill>
            </a:endParaRPr>
          </a:p>
        </p:txBody>
      </p:sp>
      <p:pic>
        <p:nvPicPr>
          <p:cNvPr id="6" name="Picture 2">
            <a:extLst>
              <a:ext uri="{FF2B5EF4-FFF2-40B4-BE49-F238E27FC236}">
                <a16:creationId xmlns:a16="http://schemas.microsoft.com/office/drawing/2014/main" id="{6CCEE596-38D5-46D3-85CD-3DCDFCE2BD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B1EC925C-55AF-41FC-B556-2225F61C6A6B}"/>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9475176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53D349-C5AB-46BF-B6F6-D90A686FAF12}"/>
              </a:ext>
            </a:extLst>
          </p:cNvPr>
          <p:cNvPicPr>
            <a:picLocks noChangeAspect="1"/>
          </p:cNvPicPr>
          <p:nvPr/>
        </p:nvPicPr>
        <p:blipFill rotWithShape="1">
          <a:blip r:embed="rId3">
            <a:extLst>
              <a:ext uri="{28A0092B-C50C-407E-A947-70E740481C1C}">
                <a14:useLocalDpi xmlns:a14="http://schemas.microsoft.com/office/drawing/2010/main" val="0"/>
              </a:ext>
            </a:extLst>
          </a:blip>
          <a:srcRect t="48841"/>
          <a:stretch/>
        </p:blipFill>
        <p:spPr>
          <a:xfrm>
            <a:off x="7170575" y="2948636"/>
            <a:ext cx="5007481" cy="2561765"/>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55688" y="1347599"/>
            <a:ext cx="10476949" cy="830997"/>
          </a:xfrm>
          <a:prstGeom prst="rect">
            <a:avLst/>
          </a:prstGeom>
          <a:noFill/>
        </p:spPr>
        <p:txBody>
          <a:bodyPr wrap="square" rtlCol="0">
            <a:spAutoFit/>
          </a:bodyPr>
          <a:lstStyle/>
          <a:p>
            <a:pPr defTabSz="914324"/>
            <a:r>
              <a:rPr lang="en-US" sz="2400" dirty="0">
                <a:solidFill>
                  <a:prstClr val="black"/>
                </a:solidFill>
                <a:sym typeface="Wingdings" panose="05000000000000000000" pitchFamily="2" charset="2"/>
              </a:rPr>
              <a:t>Lab notebook  A scientific diary, documenting your thoughts, ideas, meetings, and notes.</a:t>
            </a:r>
            <a:r>
              <a:rPr lang="en-US" sz="2400" dirty="0">
                <a:solidFill>
                  <a:prstClr val="black"/>
                </a:solidFill>
              </a:rPr>
              <a:t> </a:t>
            </a:r>
            <a:r>
              <a:rPr lang="nl-NL" sz="2400" dirty="0">
                <a:solidFill>
                  <a:prstClr val="black"/>
                </a:solidFill>
              </a:rPr>
              <a:t>           </a:t>
            </a:r>
            <a:r>
              <a:rPr lang="nl-NL" sz="2400" dirty="0">
                <a:solidFill>
                  <a:prstClr val="black"/>
                </a:solidFill>
                <a:sym typeface="Wingdings" panose="05000000000000000000" pitchFamily="2" charset="2"/>
              </a:rPr>
              <a:t> </a:t>
            </a:r>
            <a:endParaRPr lang="nl-NL" sz="2400" dirty="0">
              <a:solidFill>
                <a:prstClr val="black"/>
              </a:solidFill>
            </a:endParaRPr>
          </a:p>
        </p:txBody>
      </p:sp>
      <p:sp>
        <p:nvSpPr>
          <p:cNvPr id="7" name="TextBox 6">
            <a:extLst>
              <a:ext uri="{FF2B5EF4-FFF2-40B4-BE49-F238E27FC236}">
                <a16:creationId xmlns:a16="http://schemas.microsoft.com/office/drawing/2014/main" id="{F2C8E5DA-F8B1-4614-8B3B-9B10EA7D0F1F}"/>
              </a:ext>
            </a:extLst>
          </p:cNvPr>
          <p:cNvSpPr txBox="1"/>
          <p:nvPr/>
        </p:nvSpPr>
        <p:spPr>
          <a:xfrm>
            <a:off x="1055689" y="2579304"/>
            <a:ext cx="6446124" cy="2215991"/>
          </a:xfrm>
          <a:prstGeom prst="rect">
            <a:avLst/>
          </a:prstGeom>
          <a:noFill/>
        </p:spPr>
        <p:txBody>
          <a:bodyPr wrap="square" rtlCol="0">
            <a:spAutoFit/>
          </a:bodyPr>
          <a:lstStyle/>
          <a:p>
            <a:r>
              <a:rPr lang="en-US" sz="2400" dirty="0">
                <a:solidFill>
                  <a:prstClr val="black"/>
                </a:solidFill>
              </a:rPr>
              <a:t>It will help navigate yourself and others through your project. What you did, why you did it, why you made changes, what worked, and what didn’t. It is the story behind the results. </a:t>
            </a:r>
          </a:p>
          <a:p>
            <a:endParaRPr lang="en-US" dirty="0"/>
          </a:p>
        </p:txBody>
      </p:sp>
      <p:pic>
        <p:nvPicPr>
          <p:cNvPr id="8" name="Picture 2">
            <a:extLst>
              <a:ext uri="{FF2B5EF4-FFF2-40B4-BE49-F238E27FC236}">
                <a16:creationId xmlns:a16="http://schemas.microsoft.com/office/drawing/2014/main" id="{26A351E8-6727-41F9-8804-489BDE3D67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50A9632-838C-400B-A1BB-80AC1E038FC9}"/>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21511696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en-US" sz="2400" dirty="0">
                <a:solidFill>
                  <a:prstClr val="black"/>
                </a:solidFill>
              </a:rPr>
              <a:t>Other types of information you need to carefully document</a:t>
            </a:r>
            <a:endParaRPr lang="nl-NL" sz="2400" dirty="0">
              <a:solidFill>
                <a:prstClr val="black"/>
              </a:solidFill>
            </a:endParaRPr>
          </a:p>
        </p:txBody>
      </p:sp>
      <p:sp>
        <p:nvSpPr>
          <p:cNvPr id="6" name="TextBox 5">
            <a:extLst>
              <a:ext uri="{FF2B5EF4-FFF2-40B4-BE49-F238E27FC236}">
                <a16:creationId xmlns:a16="http://schemas.microsoft.com/office/drawing/2014/main" id="{FA75CFFC-413B-45D1-B147-18E697916FB6}"/>
              </a:ext>
            </a:extLst>
          </p:cNvPr>
          <p:cNvSpPr txBox="1"/>
          <p:nvPr/>
        </p:nvSpPr>
        <p:spPr>
          <a:xfrm>
            <a:off x="9197326" y="4252181"/>
            <a:ext cx="2407299" cy="461665"/>
          </a:xfrm>
          <a:prstGeom prst="rect">
            <a:avLst/>
          </a:prstGeom>
          <a:noFill/>
        </p:spPr>
        <p:txBody>
          <a:bodyPr wrap="square" rtlCol="0">
            <a:spAutoFit/>
          </a:bodyPr>
          <a:lstStyle/>
          <a:p>
            <a:r>
              <a:rPr lang="en-US" sz="2400" dirty="0"/>
              <a:t>Questionnaires</a:t>
            </a:r>
          </a:p>
        </p:txBody>
      </p:sp>
      <p:sp>
        <p:nvSpPr>
          <p:cNvPr id="7" name="TextBox 6">
            <a:extLst>
              <a:ext uri="{FF2B5EF4-FFF2-40B4-BE49-F238E27FC236}">
                <a16:creationId xmlns:a16="http://schemas.microsoft.com/office/drawing/2014/main" id="{0BF49C06-C2E2-404B-A859-E41FD0975C00}"/>
              </a:ext>
            </a:extLst>
          </p:cNvPr>
          <p:cNvSpPr txBox="1"/>
          <p:nvPr/>
        </p:nvSpPr>
        <p:spPr>
          <a:xfrm>
            <a:off x="6326082" y="5510401"/>
            <a:ext cx="2553478" cy="461665"/>
          </a:xfrm>
          <a:prstGeom prst="rect">
            <a:avLst/>
          </a:prstGeom>
          <a:noFill/>
        </p:spPr>
        <p:txBody>
          <a:bodyPr wrap="square" rtlCol="0">
            <a:spAutoFit/>
          </a:bodyPr>
          <a:lstStyle/>
          <a:p>
            <a:r>
              <a:rPr lang="en-US" sz="2400" dirty="0"/>
              <a:t>Data dictionaries</a:t>
            </a:r>
          </a:p>
        </p:txBody>
      </p:sp>
      <p:sp>
        <p:nvSpPr>
          <p:cNvPr id="8" name="TextBox 7">
            <a:extLst>
              <a:ext uri="{FF2B5EF4-FFF2-40B4-BE49-F238E27FC236}">
                <a16:creationId xmlns:a16="http://schemas.microsoft.com/office/drawing/2014/main" id="{754429BB-10A0-4202-9946-1F0CB2D041DE}"/>
              </a:ext>
            </a:extLst>
          </p:cNvPr>
          <p:cNvSpPr txBox="1"/>
          <p:nvPr/>
        </p:nvSpPr>
        <p:spPr>
          <a:xfrm>
            <a:off x="6817566" y="2283777"/>
            <a:ext cx="3483429" cy="830997"/>
          </a:xfrm>
          <a:prstGeom prst="rect">
            <a:avLst/>
          </a:prstGeom>
          <a:noFill/>
        </p:spPr>
        <p:txBody>
          <a:bodyPr wrap="square" rtlCol="0">
            <a:spAutoFit/>
          </a:bodyPr>
          <a:lstStyle/>
          <a:p>
            <a:r>
              <a:rPr lang="en-US" sz="2400" dirty="0"/>
              <a:t>Equipment settings &amp; instrument calibration</a:t>
            </a:r>
          </a:p>
        </p:txBody>
      </p:sp>
      <p:pic>
        <p:nvPicPr>
          <p:cNvPr id="9" name="Picture 8" descr="Engineering drawing&#10;&#10;Description automatically generated">
            <a:extLst>
              <a:ext uri="{FF2B5EF4-FFF2-40B4-BE49-F238E27FC236}">
                <a16:creationId xmlns:a16="http://schemas.microsoft.com/office/drawing/2014/main" id="{03D3FCFC-035A-4157-9E75-AFCD5A7D8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622" y="1205558"/>
            <a:ext cx="5253135" cy="5253135"/>
          </a:xfrm>
          <a:prstGeom prst="rect">
            <a:avLst/>
          </a:prstGeom>
        </p:spPr>
      </p:pic>
      <p:pic>
        <p:nvPicPr>
          <p:cNvPr id="10" name="Picture 2">
            <a:extLst>
              <a:ext uri="{FF2B5EF4-FFF2-40B4-BE49-F238E27FC236}">
                <a16:creationId xmlns:a16="http://schemas.microsoft.com/office/drawing/2014/main" id="{EC23128F-CAE8-4C8F-90C5-7873E47014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E1E384BA-FFA2-43E1-A850-25FF7FAA8F97}"/>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26552934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documentation</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200329"/>
          </a:xfrm>
          <a:prstGeom prst="rect">
            <a:avLst/>
          </a:prstGeom>
          <a:noFill/>
        </p:spPr>
        <p:txBody>
          <a:bodyPr wrap="square" rtlCol="0">
            <a:spAutoFit/>
          </a:bodyPr>
          <a:lstStyle/>
          <a:p>
            <a:pPr defTabSz="914324"/>
            <a:r>
              <a:rPr lang="en-US" sz="2400" dirty="0">
                <a:solidFill>
                  <a:prstClr val="black"/>
                </a:solidFill>
              </a:rPr>
              <a:t>Everything you can think of you might need from someone else to take over or continue with their project is information you should document yourself.</a:t>
            </a:r>
            <a:endParaRPr lang="nl-NL" sz="2400" dirty="0">
              <a:solidFill>
                <a:prstClr val="black"/>
              </a:solidFill>
            </a:endParaRPr>
          </a:p>
        </p:txBody>
      </p:sp>
      <p:pic>
        <p:nvPicPr>
          <p:cNvPr id="9" name="Picture 8" descr="A picture containing light&#10;&#10;Description automatically generated">
            <a:extLst>
              <a:ext uri="{FF2B5EF4-FFF2-40B4-BE49-F238E27FC236}">
                <a16:creationId xmlns:a16="http://schemas.microsoft.com/office/drawing/2014/main" id="{850ADB30-1140-409D-A9A1-9140328408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9553" y="2605633"/>
            <a:ext cx="3859282" cy="3948485"/>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613E4114-5A89-4BF0-B93E-70DD713F81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01002"/>
            <a:ext cx="356998" cy="356998"/>
          </a:xfrm>
          <a:prstGeom prst="rect">
            <a:avLst/>
          </a:prstGeom>
        </p:spPr>
      </p:pic>
      <p:sp>
        <p:nvSpPr>
          <p:cNvPr id="6" name="Rectangle 5">
            <a:extLst>
              <a:ext uri="{FF2B5EF4-FFF2-40B4-BE49-F238E27FC236}">
                <a16:creationId xmlns:a16="http://schemas.microsoft.com/office/drawing/2014/main" id="{C40FC767-7255-4A24-836D-53C31B7D5C36}"/>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25581177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Coffee</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en-US" sz="2400" dirty="0">
                <a:solidFill>
                  <a:prstClr val="black"/>
                </a:solidFill>
              </a:rPr>
              <a:t>So far so good….a little bit more on this topic</a:t>
            </a:r>
            <a:endParaRPr lang="nl-NL" sz="2400" dirty="0">
              <a:solidFill>
                <a:prstClr val="black"/>
              </a:solidFill>
            </a:endParaRPr>
          </a:p>
        </p:txBody>
      </p:sp>
      <p:pic>
        <p:nvPicPr>
          <p:cNvPr id="4" name="Picture 3" descr="A picture containing toy, automaton&#10;&#10;Description automatically generated">
            <a:extLst>
              <a:ext uri="{FF2B5EF4-FFF2-40B4-BE49-F238E27FC236}">
                <a16:creationId xmlns:a16="http://schemas.microsoft.com/office/drawing/2014/main" id="{006B17FA-38E2-4765-820E-9C1B031D0A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688" y="1870359"/>
            <a:ext cx="4135341" cy="4135341"/>
          </a:xfrm>
          <a:prstGeom prst="rect">
            <a:avLst/>
          </a:prstGeom>
        </p:spPr>
      </p:pic>
      <p:pic>
        <p:nvPicPr>
          <p:cNvPr id="8" name="Picture 7">
            <a:extLst>
              <a:ext uri="{FF2B5EF4-FFF2-40B4-BE49-F238E27FC236}">
                <a16:creationId xmlns:a16="http://schemas.microsoft.com/office/drawing/2014/main" id="{90EE17B9-8712-4E35-B80D-6DF0D68773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8970" y="2365660"/>
            <a:ext cx="3144741" cy="3144741"/>
          </a:xfrm>
          <a:prstGeom prst="rect">
            <a:avLst/>
          </a:prstGeom>
        </p:spPr>
      </p:pic>
      <p:sp>
        <p:nvSpPr>
          <p:cNvPr id="9" name="TextBox 8">
            <a:extLst>
              <a:ext uri="{FF2B5EF4-FFF2-40B4-BE49-F238E27FC236}">
                <a16:creationId xmlns:a16="http://schemas.microsoft.com/office/drawing/2014/main" id="{24F79650-CFF3-4DE8-AA85-916918F0CEF3}"/>
              </a:ext>
            </a:extLst>
          </p:cNvPr>
          <p:cNvSpPr txBox="1"/>
          <p:nvPr/>
        </p:nvSpPr>
        <p:spPr>
          <a:xfrm>
            <a:off x="5353560" y="3965113"/>
            <a:ext cx="4135341" cy="461665"/>
          </a:xfrm>
          <a:prstGeom prst="rect">
            <a:avLst/>
          </a:prstGeom>
          <a:noFill/>
        </p:spPr>
        <p:txBody>
          <a:bodyPr wrap="square" rtlCol="0">
            <a:spAutoFit/>
          </a:bodyPr>
          <a:lstStyle/>
          <a:p>
            <a:r>
              <a:rPr lang="en-US" sz="2400" dirty="0"/>
              <a:t>Ready to continue?</a:t>
            </a:r>
          </a:p>
        </p:txBody>
      </p:sp>
      <p:pic>
        <p:nvPicPr>
          <p:cNvPr id="10" name="Picture 2">
            <a:extLst>
              <a:ext uri="{FF2B5EF4-FFF2-40B4-BE49-F238E27FC236}">
                <a16:creationId xmlns:a16="http://schemas.microsoft.com/office/drawing/2014/main" id="{3C3CF124-775E-4C2E-9878-B5B029A68B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E63D6D9D-F4B6-4EF7-AE82-A8916FFF0AB0}"/>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35615405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5">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formats</a:t>
            </a:r>
          </a:p>
        </p:txBody>
      </p:sp>
      <p:sp>
        <p:nvSpPr>
          <p:cNvPr id="15" name="TextBox 14" descr=" 15">
            <a:extLst>
              <a:ext uri="{FF2B5EF4-FFF2-40B4-BE49-F238E27FC236}">
                <a16:creationId xmlns:a16="http://schemas.microsoft.com/office/drawing/2014/main" id="{0EEEECED-08FF-438E-8934-2101369A18CB}"/>
              </a:ext>
            </a:extLst>
          </p:cNvPr>
          <p:cNvSpPr txBox="1"/>
          <p:nvPr/>
        </p:nvSpPr>
        <p:spPr>
          <a:xfrm>
            <a:off x="1046458" y="1347599"/>
            <a:ext cx="9745472" cy="2308324"/>
          </a:xfrm>
          <a:prstGeom prst="rect">
            <a:avLst/>
          </a:prstGeom>
          <a:noFill/>
        </p:spPr>
        <p:txBody>
          <a:bodyPr wrap="square" rtlCol="0">
            <a:spAutoFit/>
          </a:bodyPr>
          <a:lstStyle/>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save data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a:t>
            </a:r>
            <a:r>
              <a:rPr lang="nl-NL" sz="2400" dirty="0" err="1">
                <a:solidFill>
                  <a:prstClr val="black"/>
                </a:solidFill>
              </a:rPr>
              <a:t>usually</a:t>
            </a:r>
            <a:r>
              <a:rPr lang="nl-NL" sz="2400" dirty="0">
                <a:solidFill>
                  <a:prstClr val="black"/>
                </a:solidFill>
              </a:rPr>
              <a:t> chose a file format. </a:t>
            </a:r>
            <a:r>
              <a:rPr lang="nl-NL" sz="2400" dirty="0" err="1">
                <a:solidFill>
                  <a:prstClr val="black"/>
                </a:solidFill>
              </a:rPr>
              <a:t>Not</a:t>
            </a:r>
            <a:r>
              <a:rPr lang="nl-NL" sz="2400" dirty="0">
                <a:solidFill>
                  <a:prstClr val="black"/>
                </a:solidFill>
              </a:rPr>
              <a:t> </a:t>
            </a:r>
            <a:r>
              <a:rPr lang="nl-NL" sz="2400" dirty="0" err="1">
                <a:solidFill>
                  <a:prstClr val="black"/>
                </a:solidFill>
              </a:rPr>
              <a:t>every</a:t>
            </a:r>
            <a:r>
              <a:rPr lang="nl-NL" sz="2400" dirty="0">
                <a:solidFill>
                  <a:prstClr val="black"/>
                </a:solidFill>
              </a:rPr>
              <a:t> format </a:t>
            </a:r>
            <a:r>
              <a:rPr lang="nl-NL" sz="2400" dirty="0" err="1">
                <a:solidFill>
                  <a:prstClr val="black"/>
                </a:solidFill>
              </a:rPr>
              <a:t>can</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opened</a:t>
            </a:r>
            <a:r>
              <a:rPr lang="nl-NL" sz="2400" dirty="0">
                <a:solidFill>
                  <a:prstClr val="black"/>
                </a:solidFill>
              </a:rPr>
              <a:t> </a:t>
            </a:r>
            <a:r>
              <a:rPr lang="nl-NL" sz="2400" dirty="0" err="1">
                <a:solidFill>
                  <a:prstClr val="black"/>
                </a:solidFill>
              </a:rPr>
              <a:t>by</a:t>
            </a:r>
            <a:r>
              <a:rPr lang="nl-NL" sz="2400" dirty="0">
                <a:solidFill>
                  <a:prstClr val="black"/>
                </a:solidFill>
              </a:rPr>
              <a:t> a different operating system. </a:t>
            </a:r>
            <a:r>
              <a:rPr lang="nl-NL" sz="2400" dirty="0" err="1">
                <a:solidFill>
                  <a:prstClr val="black"/>
                </a:solidFill>
              </a:rPr>
              <a:t>Not</a:t>
            </a:r>
            <a:r>
              <a:rPr lang="nl-NL" sz="2400" dirty="0">
                <a:solidFill>
                  <a:prstClr val="black"/>
                </a:solidFill>
              </a:rPr>
              <a:t> </a:t>
            </a:r>
            <a:r>
              <a:rPr lang="nl-NL" sz="2400" dirty="0" err="1">
                <a:solidFill>
                  <a:prstClr val="black"/>
                </a:solidFill>
              </a:rPr>
              <a:t>everyone</a:t>
            </a:r>
            <a:r>
              <a:rPr lang="nl-NL" sz="2400" dirty="0">
                <a:solidFill>
                  <a:prstClr val="black"/>
                </a:solidFill>
              </a:rPr>
              <a:t> </a:t>
            </a:r>
            <a:r>
              <a:rPr lang="nl-NL" sz="2400" dirty="0" err="1">
                <a:solidFill>
                  <a:prstClr val="black"/>
                </a:solidFill>
              </a:rPr>
              <a:t>might</a:t>
            </a:r>
            <a:r>
              <a:rPr lang="nl-NL" sz="2400" dirty="0">
                <a:solidFill>
                  <a:prstClr val="black"/>
                </a:solidFill>
              </a:rPr>
              <a:t> have </a:t>
            </a:r>
            <a:r>
              <a:rPr lang="nl-NL" sz="2400" dirty="0" err="1">
                <a:solidFill>
                  <a:prstClr val="black"/>
                </a:solidFill>
              </a:rPr>
              <a:t>the</a:t>
            </a:r>
            <a:r>
              <a:rPr lang="nl-NL" sz="2400" dirty="0">
                <a:solidFill>
                  <a:prstClr val="black"/>
                </a:solidFill>
              </a:rPr>
              <a:t> </a:t>
            </a:r>
            <a:r>
              <a:rPr lang="nl-NL" sz="2400" dirty="0" err="1">
                <a:solidFill>
                  <a:prstClr val="black"/>
                </a:solidFill>
              </a:rPr>
              <a:t>same</a:t>
            </a:r>
            <a:r>
              <a:rPr lang="nl-NL" sz="2400" dirty="0">
                <a:solidFill>
                  <a:prstClr val="black"/>
                </a:solidFill>
              </a:rPr>
              <a:t> software. </a:t>
            </a:r>
          </a:p>
          <a:p>
            <a:pPr defTabSz="914324"/>
            <a:endParaRPr lang="nl-NL" sz="2400" dirty="0">
              <a:solidFill>
                <a:prstClr val="black"/>
              </a:solidFill>
            </a:endParaRPr>
          </a:p>
          <a:p>
            <a:pPr defTabSz="914324"/>
            <a:r>
              <a:rPr lang="nl-NL" sz="2400" dirty="0">
                <a:solidFill>
                  <a:prstClr val="black"/>
                </a:solidFill>
              </a:rPr>
              <a:t>Oh, </a:t>
            </a:r>
            <a:r>
              <a:rPr lang="nl-NL" sz="2400" dirty="0" err="1">
                <a:solidFill>
                  <a:prstClr val="black"/>
                </a:solidFill>
              </a:rPr>
              <a:t>did</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know</a:t>
            </a:r>
            <a:r>
              <a:rPr lang="nl-NL" sz="2400" dirty="0">
                <a:solidFill>
                  <a:prstClr val="black"/>
                </a:solidFill>
              </a:rPr>
              <a:t> </a:t>
            </a:r>
            <a:r>
              <a:rPr lang="nl-NL" sz="2400" dirty="0" err="1">
                <a:solidFill>
                  <a:prstClr val="black"/>
                </a:solidFill>
              </a:rPr>
              <a:t>that</a:t>
            </a:r>
            <a:r>
              <a:rPr lang="nl-NL" sz="2400" dirty="0">
                <a:solidFill>
                  <a:prstClr val="black"/>
                </a:solidFill>
              </a:rPr>
              <a:t> file formats </a:t>
            </a:r>
            <a:r>
              <a:rPr lang="nl-NL" sz="2400" dirty="0" err="1">
                <a:solidFill>
                  <a:prstClr val="black"/>
                </a:solidFill>
              </a:rPr>
              <a:t>might</a:t>
            </a:r>
            <a:r>
              <a:rPr lang="nl-NL" sz="2400" dirty="0">
                <a:solidFill>
                  <a:prstClr val="black"/>
                </a:solidFill>
              </a:rPr>
              <a:t> change in time? Microsoft office </a:t>
            </a:r>
            <a:r>
              <a:rPr lang="nl-NL" sz="2400" dirty="0" err="1">
                <a:solidFill>
                  <a:prstClr val="black"/>
                </a:solidFill>
              </a:rPr>
              <a:t>included</a:t>
            </a:r>
            <a:r>
              <a:rPr lang="nl-NL" sz="2400" dirty="0">
                <a:solidFill>
                  <a:prstClr val="black"/>
                </a:solidFill>
              </a:rPr>
              <a:t>, </a:t>
            </a:r>
            <a:r>
              <a:rPr lang="nl-NL" sz="2400" dirty="0" err="1">
                <a:solidFill>
                  <a:prstClr val="black"/>
                </a:solidFill>
              </a:rPr>
              <a:t>see</a:t>
            </a:r>
            <a:r>
              <a:rPr lang="nl-NL" sz="2400" dirty="0">
                <a:solidFill>
                  <a:prstClr val="black"/>
                </a:solidFill>
              </a:rPr>
              <a:t> </a:t>
            </a:r>
            <a:r>
              <a:rPr lang="nl-NL" sz="2400" dirty="0" err="1">
                <a:solidFill>
                  <a:prstClr val="black"/>
                </a:solidFill>
              </a:rPr>
              <a:t>if</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open </a:t>
            </a:r>
            <a:r>
              <a:rPr lang="nl-NL" sz="2400" dirty="0" err="1">
                <a:solidFill>
                  <a:prstClr val="black"/>
                </a:solidFill>
              </a:rPr>
              <a:t>my</a:t>
            </a:r>
            <a:r>
              <a:rPr lang="nl-NL" sz="2400" dirty="0">
                <a:solidFill>
                  <a:prstClr val="black"/>
                </a:solidFill>
              </a:rPr>
              <a:t> </a:t>
            </a:r>
            <a:r>
              <a:rPr lang="nl-NL" sz="2400" dirty="0" err="1">
                <a:solidFill>
                  <a:prstClr val="black"/>
                </a:solidFill>
              </a:rPr>
              <a:t>old</a:t>
            </a:r>
            <a:r>
              <a:rPr lang="nl-NL" sz="2400" dirty="0">
                <a:solidFill>
                  <a:prstClr val="black"/>
                </a:solidFill>
              </a:rPr>
              <a:t> </a:t>
            </a:r>
            <a:r>
              <a:rPr lang="nl-NL" sz="2400" dirty="0" err="1">
                <a:solidFill>
                  <a:prstClr val="black"/>
                </a:solidFill>
              </a:rPr>
              <a:t>homework</a:t>
            </a:r>
            <a:r>
              <a:rPr lang="nl-NL" sz="2400" dirty="0">
                <a:solidFill>
                  <a:prstClr val="black"/>
                </a:solidFill>
              </a:rPr>
              <a:t> </a:t>
            </a:r>
            <a:r>
              <a:rPr lang="nl-NL" sz="2400" dirty="0" err="1">
                <a:solidFill>
                  <a:prstClr val="black"/>
                </a:solidFill>
              </a:rPr>
              <a:t>assignment</a:t>
            </a:r>
            <a:r>
              <a:rPr lang="nl-NL" sz="2400" dirty="0">
                <a:solidFill>
                  <a:prstClr val="black"/>
                </a:solidFill>
              </a:rPr>
              <a:t>…..</a:t>
            </a:r>
          </a:p>
        </p:txBody>
      </p:sp>
      <p:graphicFrame>
        <p:nvGraphicFramePr>
          <p:cNvPr id="7" name="Object 6" descr=" 7">
            <a:extLst>
              <a:ext uri="{FF2B5EF4-FFF2-40B4-BE49-F238E27FC236}">
                <a16:creationId xmlns:a16="http://schemas.microsoft.com/office/drawing/2014/main" id="{BAF26C4A-1ACC-4CC5-9116-184E0D01B488}"/>
              </a:ext>
            </a:extLst>
          </p:cNvPr>
          <p:cNvGraphicFramePr>
            <a:graphicFrameLocks noChangeAspect="1"/>
          </p:cNvGraphicFramePr>
          <p:nvPr>
            <p:extLst>
              <p:ext uri="{D42A27DB-BD31-4B8C-83A1-F6EECF244321}">
                <p14:modId xmlns:p14="http://schemas.microsoft.com/office/powerpoint/2010/main" val="4077739290"/>
              </p:ext>
            </p:extLst>
          </p:nvPr>
        </p:nvGraphicFramePr>
        <p:xfrm>
          <a:off x="1551992" y="4603566"/>
          <a:ext cx="914400" cy="806450"/>
        </p:xfrm>
        <a:graphic>
          <a:graphicData uri="http://schemas.openxmlformats.org/presentationml/2006/ole">
            <mc:AlternateContent xmlns:mc="http://schemas.openxmlformats.org/markup-compatibility/2006">
              <mc:Choice xmlns:v="urn:schemas-microsoft-com:vml" Requires="v">
                <p:oleObj name="Packager Shell Object" showAsIcon="1" r:id="rId3" imgW="914400" imgH="806400" progId="Package">
                  <p:embed/>
                </p:oleObj>
              </mc:Choice>
              <mc:Fallback>
                <p:oleObj name="Packager Shell Object" showAsIcon="1" r:id="rId3" imgW="914400" imgH="806400" progId="Package">
                  <p:embed/>
                  <p:pic>
                    <p:nvPicPr>
                      <p:cNvPr id="7" name="Object 6" descr=" 7">
                        <a:extLst>
                          <a:ext uri="{FF2B5EF4-FFF2-40B4-BE49-F238E27FC236}">
                            <a16:creationId xmlns:a16="http://schemas.microsoft.com/office/drawing/2014/main" id="{BAF26C4A-1ACC-4CC5-9116-184E0D01B488}"/>
                          </a:ext>
                        </a:extLst>
                      </p:cNvPr>
                      <p:cNvPicPr/>
                      <p:nvPr/>
                    </p:nvPicPr>
                    <p:blipFill>
                      <a:blip r:embed="rId4"/>
                      <a:stretch>
                        <a:fillRect/>
                      </a:stretch>
                    </p:blipFill>
                    <p:spPr>
                      <a:xfrm>
                        <a:off x="1551992" y="4603566"/>
                        <a:ext cx="914400" cy="806450"/>
                      </a:xfrm>
                      <a:prstGeom prst="rect">
                        <a:avLst/>
                      </a:prstGeom>
                    </p:spPr>
                  </p:pic>
                </p:oleObj>
              </mc:Fallback>
            </mc:AlternateContent>
          </a:graphicData>
        </a:graphic>
      </p:graphicFrame>
      <p:pic>
        <p:nvPicPr>
          <p:cNvPr id="10" name="Picture 2" descr=" 10">
            <a:extLst>
              <a:ext uri="{FF2B5EF4-FFF2-40B4-BE49-F238E27FC236}">
                <a16:creationId xmlns:a16="http://schemas.microsoft.com/office/drawing/2014/main" id="{B4DE8A18-CDCD-4894-9E4B-F27F794DA5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descr=" 11">
            <a:extLst>
              <a:ext uri="{FF2B5EF4-FFF2-40B4-BE49-F238E27FC236}">
                <a16:creationId xmlns:a16="http://schemas.microsoft.com/office/drawing/2014/main" id="{A631AD27-36F7-4DB4-9055-CB7FA3723DB2}"/>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16975412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 5">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formats</a:t>
            </a:r>
          </a:p>
        </p:txBody>
      </p:sp>
      <p:sp>
        <p:nvSpPr>
          <p:cNvPr id="15" name="TextBox 14" descr=" 15">
            <a:extLst>
              <a:ext uri="{FF2B5EF4-FFF2-40B4-BE49-F238E27FC236}">
                <a16:creationId xmlns:a16="http://schemas.microsoft.com/office/drawing/2014/main" id="{0EEEECED-08FF-438E-8934-2101369A18CB}"/>
              </a:ext>
            </a:extLst>
          </p:cNvPr>
          <p:cNvSpPr txBox="1"/>
          <p:nvPr/>
        </p:nvSpPr>
        <p:spPr>
          <a:xfrm>
            <a:off x="1046458" y="1347599"/>
            <a:ext cx="9745472" cy="2308324"/>
          </a:xfrm>
          <a:prstGeom prst="rect">
            <a:avLst/>
          </a:prstGeom>
          <a:noFill/>
        </p:spPr>
        <p:txBody>
          <a:bodyPr wrap="square" rtlCol="0">
            <a:spAutoFit/>
          </a:bodyPr>
          <a:lstStyle/>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save data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a:t>
            </a:r>
            <a:r>
              <a:rPr lang="nl-NL" sz="2400" dirty="0" err="1">
                <a:solidFill>
                  <a:prstClr val="black"/>
                </a:solidFill>
              </a:rPr>
              <a:t>usually</a:t>
            </a:r>
            <a:r>
              <a:rPr lang="nl-NL" sz="2400" dirty="0">
                <a:solidFill>
                  <a:prstClr val="black"/>
                </a:solidFill>
              </a:rPr>
              <a:t> chose a file format. </a:t>
            </a:r>
            <a:r>
              <a:rPr lang="nl-NL" sz="2400" dirty="0" err="1">
                <a:solidFill>
                  <a:prstClr val="black"/>
                </a:solidFill>
              </a:rPr>
              <a:t>Not</a:t>
            </a:r>
            <a:r>
              <a:rPr lang="nl-NL" sz="2400" dirty="0">
                <a:solidFill>
                  <a:prstClr val="black"/>
                </a:solidFill>
              </a:rPr>
              <a:t> </a:t>
            </a:r>
            <a:r>
              <a:rPr lang="nl-NL" sz="2400" dirty="0" err="1">
                <a:solidFill>
                  <a:prstClr val="black"/>
                </a:solidFill>
              </a:rPr>
              <a:t>every</a:t>
            </a:r>
            <a:r>
              <a:rPr lang="nl-NL" sz="2400" dirty="0">
                <a:solidFill>
                  <a:prstClr val="black"/>
                </a:solidFill>
              </a:rPr>
              <a:t> format </a:t>
            </a:r>
            <a:r>
              <a:rPr lang="nl-NL" sz="2400" dirty="0" err="1">
                <a:solidFill>
                  <a:prstClr val="black"/>
                </a:solidFill>
              </a:rPr>
              <a:t>can</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opened</a:t>
            </a:r>
            <a:r>
              <a:rPr lang="nl-NL" sz="2400" dirty="0">
                <a:solidFill>
                  <a:prstClr val="black"/>
                </a:solidFill>
              </a:rPr>
              <a:t> </a:t>
            </a:r>
            <a:r>
              <a:rPr lang="nl-NL" sz="2400" dirty="0" err="1">
                <a:solidFill>
                  <a:prstClr val="black"/>
                </a:solidFill>
              </a:rPr>
              <a:t>by</a:t>
            </a:r>
            <a:r>
              <a:rPr lang="nl-NL" sz="2400" dirty="0">
                <a:solidFill>
                  <a:prstClr val="black"/>
                </a:solidFill>
              </a:rPr>
              <a:t> a different operating system. </a:t>
            </a:r>
            <a:r>
              <a:rPr lang="nl-NL" sz="2400" dirty="0" err="1">
                <a:solidFill>
                  <a:prstClr val="black"/>
                </a:solidFill>
              </a:rPr>
              <a:t>Not</a:t>
            </a:r>
            <a:r>
              <a:rPr lang="nl-NL" sz="2400" dirty="0">
                <a:solidFill>
                  <a:prstClr val="black"/>
                </a:solidFill>
              </a:rPr>
              <a:t> </a:t>
            </a:r>
            <a:r>
              <a:rPr lang="nl-NL" sz="2400" dirty="0" err="1">
                <a:solidFill>
                  <a:prstClr val="black"/>
                </a:solidFill>
              </a:rPr>
              <a:t>everyone</a:t>
            </a:r>
            <a:r>
              <a:rPr lang="nl-NL" sz="2400" dirty="0">
                <a:solidFill>
                  <a:prstClr val="black"/>
                </a:solidFill>
              </a:rPr>
              <a:t> </a:t>
            </a:r>
            <a:r>
              <a:rPr lang="nl-NL" sz="2400" dirty="0" err="1">
                <a:solidFill>
                  <a:prstClr val="black"/>
                </a:solidFill>
              </a:rPr>
              <a:t>might</a:t>
            </a:r>
            <a:r>
              <a:rPr lang="nl-NL" sz="2400" dirty="0">
                <a:solidFill>
                  <a:prstClr val="black"/>
                </a:solidFill>
              </a:rPr>
              <a:t> have </a:t>
            </a:r>
            <a:r>
              <a:rPr lang="nl-NL" sz="2400" dirty="0" err="1">
                <a:solidFill>
                  <a:prstClr val="black"/>
                </a:solidFill>
              </a:rPr>
              <a:t>the</a:t>
            </a:r>
            <a:r>
              <a:rPr lang="nl-NL" sz="2400" dirty="0">
                <a:solidFill>
                  <a:prstClr val="black"/>
                </a:solidFill>
              </a:rPr>
              <a:t> </a:t>
            </a:r>
            <a:r>
              <a:rPr lang="nl-NL" sz="2400" dirty="0" err="1">
                <a:solidFill>
                  <a:prstClr val="black"/>
                </a:solidFill>
              </a:rPr>
              <a:t>same</a:t>
            </a:r>
            <a:r>
              <a:rPr lang="nl-NL" sz="2400" dirty="0">
                <a:solidFill>
                  <a:prstClr val="black"/>
                </a:solidFill>
              </a:rPr>
              <a:t> software. </a:t>
            </a:r>
          </a:p>
          <a:p>
            <a:pPr defTabSz="914324"/>
            <a:endParaRPr lang="nl-NL" sz="2400" dirty="0">
              <a:solidFill>
                <a:prstClr val="black"/>
              </a:solidFill>
            </a:endParaRPr>
          </a:p>
          <a:p>
            <a:pPr defTabSz="914324"/>
            <a:r>
              <a:rPr lang="nl-NL" sz="2400" dirty="0">
                <a:solidFill>
                  <a:prstClr val="black"/>
                </a:solidFill>
              </a:rPr>
              <a:t>Oh, </a:t>
            </a:r>
            <a:r>
              <a:rPr lang="nl-NL" sz="2400" dirty="0" err="1">
                <a:solidFill>
                  <a:prstClr val="black"/>
                </a:solidFill>
              </a:rPr>
              <a:t>did</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know</a:t>
            </a:r>
            <a:r>
              <a:rPr lang="nl-NL" sz="2400" dirty="0">
                <a:solidFill>
                  <a:prstClr val="black"/>
                </a:solidFill>
              </a:rPr>
              <a:t> </a:t>
            </a:r>
            <a:r>
              <a:rPr lang="nl-NL" sz="2400" dirty="0" err="1">
                <a:solidFill>
                  <a:prstClr val="black"/>
                </a:solidFill>
              </a:rPr>
              <a:t>that</a:t>
            </a:r>
            <a:r>
              <a:rPr lang="nl-NL" sz="2400" dirty="0">
                <a:solidFill>
                  <a:prstClr val="black"/>
                </a:solidFill>
              </a:rPr>
              <a:t> file formats </a:t>
            </a:r>
            <a:r>
              <a:rPr lang="nl-NL" sz="2400" dirty="0" err="1">
                <a:solidFill>
                  <a:prstClr val="black"/>
                </a:solidFill>
              </a:rPr>
              <a:t>might</a:t>
            </a:r>
            <a:r>
              <a:rPr lang="nl-NL" sz="2400" dirty="0">
                <a:solidFill>
                  <a:prstClr val="black"/>
                </a:solidFill>
              </a:rPr>
              <a:t> change in time? Microsoft office </a:t>
            </a:r>
            <a:r>
              <a:rPr lang="nl-NL" sz="2400" dirty="0" err="1">
                <a:solidFill>
                  <a:prstClr val="black"/>
                </a:solidFill>
              </a:rPr>
              <a:t>included</a:t>
            </a:r>
            <a:r>
              <a:rPr lang="nl-NL" sz="2400" dirty="0">
                <a:solidFill>
                  <a:prstClr val="black"/>
                </a:solidFill>
              </a:rPr>
              <a:t>, </a:t>
            </a:r>
            <a:r>
              <a:rPr lang="nl-NL" sz="2400" dirty="0" err="1">
                <a:solidFill>
                  <a:prstClr val="black"/>
                </a:solidFill>
              </a:rPr>
              <a:t>see</a:t>
            </a:r>
            <a:r>
              <a:rPr lang="nl-NL" sz="2400" dirty="0">
                <a:solidFill>
                  <a:prstClr val="black"/>
                </a:solidFill>
              </a:rPr>
              <a:t> </a:t>
            </a:r>
            <a:r>
              <a:rPr lang="nl-NL" sz="2400" dirty="0" err="1">
                <a:solidFill>
                  <a:prstClr val="black"/>
                </a:solidFill>
              </a:rPr>
              <a:t>if</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open </a:t>
            </a:r>
            <a:r>
              <a:rPr lang="nl-NL" sz="2400" dirty="0" err="1">
                <a:solidFill>
                  <a:prstClr val="black"/>
                </a:solidFill>
              </a:rPr>
              <a:t>my</a:t>
            </a:r>
            <a:r>
              <a:rPr lang="nl-NL" sz="2400" dirty="0">
                <a:solidFill>
                  <a:prstClr val="black"/>
                </a:solidFill>
              </a:rPr>
              <a:t> </a:t>
            </a:r>
            <a:r>
              <a:rPr lang="nl-NL" sz="2400" dirty="0" err="1">
                <a:solidFill>
                  <a:prstClr val="black"/>
                </a:solidFill>
              </a:rPr>
              <a:t>old</a:t>
            </a:r>
            <a:r>
              <a:rPr lang="nl-NL" sz="2400" dirty="0">
                <a:solidFill>
                  <a:prstClr val="black"/>
                </a:solidFill>
              </a:rPr>
              <a:t> </a:t>
            </a:r>
            <a:r>
              <a:rPr lang="nl-NL" sz="2400" dirty="0" err="1">
                <a:solidFill>
                  <a:prstClr val="black"/>
                </a:solidFill>
              </a:rPr>
              <a:t>homework</a:t>
            </a:r>
            <a:r>
              <a:rPr lang="nl-NL" sz="2400" dirty="0">
                <a:solidFill>
                  <a:prstClr val="black"/>
                </a:solidFill>
              </a:rPr>
              <a:t> </a:t>
            </a:r>
            <a:r>
              <a:rPr lang="nl-NL" sz="2400" dirty="0" err="1">
                <a:solidFill>
                  <a:prstClr val="black"/>
                </a:solidFill>
              </a:rPr>
              <a:t>assignment</a:t>
            </a:r>
            <a:r>
              <a:rPr lang="nl-NL" sz="2400" dirty="0">
                <a:solidFill>
                  <a:prstClr val="black"/>
                </a:solidFill>
              </a:rPr>
              <a:t>…..</a:t>
            </a:r>
          </a:p>
        </p:txBody>
      </p:sp>
      <p:sp>
        <p:nvSpPr>
          <p:cNvPr id="9" name="TextBox 8" descr=" 6">
            <a:extLst>
              <a:ext uri="{FF2B5EF4-FFF2-40B4-BE49-F238E27FC236}">
                <a16:creationId xmlns:a16="http://schemas.microsoft.com/office/drawing/2014/main" id="{A1975E53-A91E-4274-B427-EE3AC6A1DA89}"/>
              </a:ext>
            </a:extLst>
          </p:cNvPr>
          <p:cNvSpPr txBox="1"/>
          <p:nvPr/>
        </p:nvSpPr>
        <p:spPr>
          <a:xfrm>
            <a:off x="7248940" y="4221961"/>
            <a:ext cx="3629608" cy="1569660"/>
          </a:xfrm>
          <a:prstGeom prst="rect">
            <a:avLst/>
          </a:prstGeom>
          <a:noFill/>
        </p:spPr>
        <p:txBody>
          <a:bodyPr wrap="square" rtlCol="0">
            <a:spAutoFit/>
          </a:bodyPr>
          <a:lstStyle/>
          <a:p>
            <a:r>
              <a:rPr lang="en-US" sz="2400" dirty="0"/>
              <a:t>You see, I can’t. Microsoft access has evolved and now I can’t open the file anymore.</a:t>
            </a:r>
          </a:p>
        </p:txBody>
      </p:sp>
      <p:graphicFrame>
        <p:nvGraphicFramePr>
          <p:cNvPr id="7" name="Object 6" descr=" 7">
            <a:extLst>
              <a:ext uri="{FF2B5EF4-FFF2-40B4-BE49-F238E27FC236}">
                <a16:creationId xmlns:a16="http://schemas.microsoft.com/office/drawing/2014/main" id="{BAF26C4A-1ACC-4CC5-9116-184E0D01B488}"/>
              </a:ext>
            </a:extLst>
          </p:cNvPr>
          <p:cNvGraphicFramePr>
            <a:graphicFrameLocks noChangeAspect="1"/>
          </p:cNvGraphicFramePr>
          <p:nvPr>
            <p:extLst>
              <p:ext uri="{D42A27DB-BD31-4B8C-83A1-F6EECF244321}">
                <p14:modId xmlns:p14="http://schemas.microsoft.com/office/powerpoint/2010/main" val="4077739290"/>
              </p:ext>
            </p:extLst>
          </p:nvPr>
        </p:nvGraphicFramePr>
        <p:xfrm>
          <a:off x="1551992" y="4603566"/>
          <a:ext cx="914400" cy="806450"/>
        </p:xfrm>
        <a:graphic>
          <a:graphicData uri="http://schemas.openxmlformats.org/presentationml/2006/ole">
            <mc:AlternateContent xmlns:mc="http://schemas.openxmlformats.org/markup-compatibility/2006">
              <mc:Choice xmlns:v="urn:schemas-microsoft-com:vml" Requires="v">
                <p:oleObj name="Packager Shell Object" showAsIcon="1" r:id="rId3" imgW="914400" imgH="806400" progId="Package">
                  <p:embed/>
                </p:oleObj>
              </mc:Choice>
              <mc:Fallback>
                <p:oleObj name="Packager Shell Object" showAsIcon="1" r:id="rId3" imgW="914400" imgH="806400" progId="Package">
                  <p:embed/>
                  <p:pic>
                    <p:nvPicPr>
                      <p:cNvPr id="7" name="Object 6" descr=" 7">
                        <a:extLst>
                          <a:ext uri="{FF2B5EF4-FFF2-40B4-BE49-F238E27FC236}">
                            <a16:creationId xmlns:a16="http://schemas.microsoft.com/office/drawing/2014/main" id="{BAF26C4A-1ACC-4CC5-9116-184E0D01B488}"/>
                          </a:ext>
                        </a:extLst>
                      </p:cNvPr>
                      <p:cNvPicPr/>
                      <p:nvPr/>
                    </p:nvPicPr>
                    <p:blipFill>
                      <a:blip r:embed="rId4"/>
                      <a:stretch>
                        <a:fillRect/>
                      </a:stretch>
                    </p:blipFill>
                    <p:spPr>
                      <a:xfrm>
                        <a:off x="1551992" y="4603566"/>
                        <a:ext cx="914400" cy="806450"/>
                      </a:xfrm>
                      <a:prstGeom prst="rect">
                        <a:avLst/>
                      </a:prstGeom>
                    </p:spPr>
                  </p:pic>
                </p:oleObj>
              </mc:Fallback>
            </mc:AlternateContent>
          </a:graphicData>
        </a:graphic>
      </p:graphicFrame>
      <p:pic>
        <p:nvPicPr>
          <p:cNvPr id="8" name="Picture 7" descr=" 3">
            <a:extLst>
              <a:ext uri="{FF2B5EF4-FFF2-40B4-BE49-F238E27FC236}">
                <a16:creationId xmlns:a16="http://schemas.microsoft.com/office/drawing/2014/main" id="{9BEAC214-0556-4138-8F34-DFC6B009CB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643133" y="3655923"/>
            <a:ext cx="3071192" cy="3071192"/>
          </a:xfrm>
          <a:prstGeom prst="rect">
            <a:avLst/>
          </a:prstGeom>
        </p:spPr>
      </p:pic>
      <p:pic>
        <p:nvPicPr>
          <p:cNvPr id="12" name="Picture 11" descr=" 9">
            <a:extLst>
              <a:ext uri="{FF2B5EF4-FFF2-40B4-BE49-F238E27FC236}">
                <a16:creationId xmlns:a16="http://schemas.microsoft.com/office/drawing/2014/main" id="{0C0E5E7F-BE41-4085-9B36-39CEDE8D1E4F}"/>
              </a:ext>
            </a:extLst>
          </p:cNvPr>
          <p:cNvPicPr>
            <a:picLocks noChangeAspect="1"/>
          </p:cNvPicPr>
          <p:nvPr/>
        </p:nvPicPr>
        <p:blipFill>
          <a:blip r:embed="rId6"/>
          <a:stretch>
            <a:fillRect/>
          </a:stretch>
        </p:blipFill>
        <p:spPr>
          <a:xfrm>
            <a:off x="330982" y="4546121"/>
            <a:ext cx="3232496" cy="921339"/>
          </a:xfrm>
          <a:prstGeom prst="rect">
            <a:avLst/>
          </a:prstGeom>
        </p:spPr>
      </p:pic>
      <p:pic>
        <p:nvPicPr>
          <p:cNvPr id="10" name="Picture 2" descr=" 10">
            <a:extLst>
              <a:ext uri="{FF2B5EF4-FFF2-40B4-BE49-F238E27FC236}">
                <a16:creationId xmlns:a16="http://schemas.microsoft.com/office/drawing/2014/main" id="{B4DE8A18-CDCD-4894-9E4B-F27F794DA5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descr=" 11">
            <a:extLst>
              <a:ext uri="{FF2B5EF4-FFF2-40B4-BE49-F238E27FC236}">
                <a16:creationId xmlns:a16="http://schemas.microsoft.com/office/drawing/2014/main" id="{A631AD27-36F7-4DB4-9055-CB7FA3723DB2}"/>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18579867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formats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2308324"/>
          </a:xfrm>
          <a:prstGeom prst="rect">
            <a:avLst/>
          </a:prstGeom>
          <a:noFill/>
        </p:spPr>
        <p:txBody>
          <a:bodyPr wrap="square" rtlCol="0">
            <a:spAutoFit/>
          </a:bodyPr>
          <a:lstStyle/>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possible</a:t>
            </a:r>
            <a:r>
              <a:rPr lang="nl-NL" sz="2400" dirty="0">
                <a:solidFill>
                  <a:prstClr val="black"/>
                </a:solidFill>
              </a:rPr>
              <a:t> select a format </a:t>
            </a:r>
            <a:r>
              <a:rPr lang="nl-NL" sz="2400" dirty="0" err="1">
                <a:solidFill>
                  <a:prstClr val="black"/>
                </a:solidFill>
              </a:rPr>
              <a:t>that</a:t>
            </a:r>
            <a:r>
              <a:rPr lang="nl-NL" sz="2400" dirty="0">
                <a:solidFill>
                  <a:prstClr val="black"/>
                </a:solidFill>
              </a:rPr>
              <a:t> is non-</a:t>
            </a:r>
            <a:r>
              <a:rPr lang="nl-NL" sz="2400" dirty="0" err="1">
                <a:solidFill>
                  <a:prstClr val="black"/>
                </a:solidFill>
              </a:rPr>
              <a:t>proprietary</a:t>
            </a:r>
            <a:r>
              <a:rPr lang="nl-NL" sz="2400" dirty="0">
                <a:solidFill>
                  <a:prstClr val="black"/>
                </a:solidFill>
              </a:rPr>
              <a:t>, in </a:t>
            </a:r>
            <a:r>
              <a:rPr lang="nl-NL" sz="2400" dirty="0" err="1">
                <a:solidFill>
                  <a:prstClr val="black"/>
                </a:solidFill>
              </a:rPr>
              <a:t>other</a:t>
            </a:r>
            <a:r>
              <a:rPr lang="nl-NL" sz="2400" dirty="0">
                <a:solidFill>
                  <a:prstClr val="black"/>
                </a:solidFill>
              </a:rPr>
              <a:t> </a:t>
            </a:r>
            <a:r>
              <a:rPr lang="nl-NL" sz="2400" dirty="0" err="1">
                <a:solidFill>
                  <a:prstClr val="black"/>
                </a:solidFill>
              </a:rPr>
              <a:t>words</a:t>
            </a:r>
            <a:r>
              <a:rPr lang="nl-NL" sz="2400" dirty="0">
                <a:solidFill>
                  <a:prstClr val="black"/>
                </a:solidFill>
              </a:rPr>
              <a:t>, independent of </a:t>
            </a:r>
            <a:r>
              <a:rPr lang="nl-NL" sz="2400" dirty="0" err="1">
                <a:solidFill>
                  <a:prstClr val="black"/>
                </a:solidFill>
              </a:rPr>
              <a:t>the</a:t>
            </a:r>
            <a:r>
              <a:rPr lang="nl-NL" sz="2400" dirty="0">
                <a:solidFill>
                  <a:prstClr val="black"/>
                </a:solidFill>
              </a:rPr>
              <a:t> program </a:t>
            </a:r>
            <a:r>
              <a:rPr lang="nl-NL" sz="2400" dirty="0" err="1">
                <a:solidFill>
                  <a:prstClr val="black"/>
                </a:solidFill>
              </a:rPr>
              <a:t>that</a:t>
            </a:r>
            <a:r>
              <a:rPr lang="nl-NL" sz="2400" dirty="0">
                <a:solidFill>
                  <a:prstClr val="black"/>
                </a:solidFill>
              </a:rPr>
              <a:t> </a:t>
            </a:r>
            <a:r>
              <a:rPr lang="nl-NL" sz="2400" dirty="0" err="1">
                <a:solidFill>
                  <a:prstClr val="black"/>
                </a:solidFill>
              </a:rPr>
              <a:t>created</a:t>
            </a:r>
            <a:r>
              <a:rPr lang="nl-NL" sz="2400" dirty="0">
                <a:solidFill>
                  <a:prstClr val="black"/>
                </a:solidFill>
              </a:rPr>
              <a:t> </a:t>
            </a:r>
            <a:r>
              <a:rPr lang="nl-NL" sz="2400" dirty="0" err="1">
                <a:solidFill>
                  <a:prstClr val="black"/>
                </a:solidFill>
              </a:rPr>
              <a:t>the</a:t>
            </a:r>
            <a:r>
              <a:rPr lang="nl-NL" sz="2400" dirty="0">
                <a:solidFill>
                  <a:prstClr val="black"/>
                </a:solidFill>
              </a:rPr>
              <a:t> file. </a:t>
            </a:r>
          </a:p>
          <a:p>
            <a:pPr defTabSz="914324"/>
            <a:endParaRPr lang="nl-NL" sz="2400" dirty="0">
              <a:solidFill>
                <a:prstClr val="black"/>
              </a:solidFill>
            </a:endParaRPr>
          </a:p>
          <a:p>
            <a:pPr defTabSz="914324"/>
            <a:r>
              <a:rPr lang="nl-NL" sz="2400" dirty="0" err="1">
                <a:solidFill>
                  <a:prstClr val="black"/>
                </a:solidFill>
              </a:rPr>
              <a:t>Sometimes</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do </a:t>
            </a:r>
            <a:r>
              <a:rPr lang="nl-NL" sz="2400" dirty="0" err="1">
                <a:solidFill>
                  <a:prstClr val="black"/>
                </a:solidFill>
              </a:rPr>
              <a:t>so</a:t>
            </a:r>
            <a:r>
              <a:rPr lang="nl-NL" sz="2400" dirty="0">
                <a:solidFill>
                  <a:prstClr val="black"/>
                </a:solidFill>
              </a:rPr>
              <a:t> </a:t>
            </a:r>
            <a:r>
              <a:rPr lang="nl-NL" sz="2400" dirty="0" err="1">
                <a:solidFill>
                  <a:prstClr val="black"/>
                </a:solidFill>
              </a:rPr>
              <a:t>while</a:t>
            </a:r>
            <a:r>
              <a:rPr lang="nl-NL" sz="2400" dirty="0">
                <a:solidFill>
                  <a:prstClr val="black"/>
                </a:solidFill>
              </a:rPr>
              <a:t> </a:t>
            </a:r>
            <a:r>
              <a:rPr lang="nl-NL" sz="2400" dirty="0" err="1">
                <a:solidFill>
                  <a:prstClr val="black"/>
                </a:solidFill>
              </a:rPr>
              <a:t>working</a:t>
            </a:r>
            <a:r>
              <a:rPr lang="nl-NL" sz="2400" dirty="0">
                <a:solidFill>
                  <a:prstClr val="black"/>
                </a:solidFill>
              </a:rPr>
              <a:t> on </a:t>
            </a:r>
            <a:r>
              <a:rPr lang="nl-NL" sz="2400" dirty="0" err="1">
                <a:solidFill>
                  <a:prstClr val="black"/>
                </a:solidFill>
              </a:rPr>
              <a:t>the</a:t>
            </a:r>
            <a:r>
              <a:rPr lang="nl-NL" sz="2400" dirty="0">
                <a:solidFill>
                  <a:prstClr val="black"/>
                </a:solidFill>
              </a:rPr>
              <a:t> data, in </a:t>
            </a:r>
            <a:r>
              <a:rPr lang="nl-NL" sz="2400" dirty="0" err="1">
                <a:solidFill>
                  <a:prstClr val="black"/>
                </a:solidFill>
              </a:rPr>
              <a:t>other</a:t>
            </a:r>
            <a:r>
              <a:rPr lang="nl-NL" sz="2400" dirty="0">
                <a:solidFill>
                  <a:prstClr val="black"/>
                </a:solidFill>
              </a:rPr>
              <a:t> cases </a:t>
            </a:r>
            <a:r>
              <a:rPr lang="nl-NL" sz="2400" dirty="0" err="1">
                <a:solidFill>
                  <a:prstClr val="black"/>
                </a:solidFill>
              </a:rPr>
              <a:t>you</a:t>
            </a:r>
            <a:r>
              <a:rPr lang="nl-NL" sz="2400" dirty="0">
                <a:solidFill>
                  <a:prstClr val="black"/>
                </a:solidFill>
              </a:rPr>
              <a:t> </a:t>
            </a:r>
            <a:r>
              <a:rPr lang="nl-NL" sz="2400" dirty="0" err="1">
                <a:solidFill>
                  <a:prstClr val="black"/>
                </a:solidFill>
              </a:rPr>
              <a:t>need</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convert</a:t>
            </a:r>
            <a:r>
              <a:rPr lang="nl-NL" sz="2400" dirty="0">
                <a:solidFill>
                  <a:prstClr val="black"/>
                </a:solidFill>
              </a:rPr>
              <a:t> </a:t>
            </a:r>
            <a:r>
              <a:rPr lang="nl-NL" sz="2400" dirty="0" err="1">
                <a:solidFill>
                  <a:prstClr val="black"/>
                </a:solidFill>
              </a:rPr>
              <a:t>the</a:t>
            </a:r>
            <a:r>
              <a:rPr lang="nl-NL" sz="2400" dirty="0">
                <a:solidFill>
                  <a:prstClr val="black"/>
                </a:solidFill>
              </a:rPr>
              <a:t> files </a:t>
            </a:r>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are </a:t>
            </a:r>
            <a:r>
              <a:rPr lang="nl-NL" sz="2400" dirty="0" err="1">
                <a:solidFill>
                  <a:prstClr val="black"/>
                </a:solidFill>
              </a:rPr>
              <a:t>done</a:t>
            </a:r>
            <a:r>
              <a:rPr lang="nl-NL" sz="2400" dirty="0">
                <a:solidFill>
                  <a:prstClr val="black"/>
                </a:solidFill>
              </a:rPr>
              <a:t> </a:t>
            </a:r>
            <a:r>
              <a:rPr lang="nl-NL" sz="2400" dirty="0" err="1">
                <a:solidFill>
                  <a:prstClr val="black"/>
                </a:solidFill>
              </a:rPr>
              <a:t>with</a:t>
            </a:r>
            <a:r>
              <a:rPr lang="nl-NL" sz="2400" dirty="0">
                <a:solidFill>
                  <a:prstClr val="black"/>
                </a:solidFill>
              </a:rPr>
              <a:t> </a:t>
            </a:r>
            <a:r>
              <a:rPr lang="nl-NL" sz="2400" dirty="0" err="1">
                <a:solidFill>
                  <a:prstClr val="black"/>
                </a:solidFill>
              </a:rPr>
              <a:t>the</a:t>
            </a:r>
            <a:r>
              <a:rPr lang="nl-NL" sz="2400" dirty="0">
                <a:solidFill>
                  <a:prstClr val="black"/>
                </a:solidFill>
              </a:rPr>
              <a:t> </a:t>
            </a:r>
            <a:r>
              <a:rPr lang="nl-NL" sz="2400" dirty="0" err="1">
                <a:solidFill>
                  <a:prstClr val="black"/>
                </a:solidFill>
              </a:rPr>
              <a:t>study</a:t>
            </a:r>
            <a:r>
              <a:rPr lang="nl-NL" sz="2400" dirty="0">
                <a:solidFill>
                  <a:prstClr val="black"/>
                </a:solidFill>
              </a:rPr>
              <a:t> </a:t>
            </a:r>
            <a:r>
              <a:rPr lang="nl-NL" sz="2400" dirty="0" err="1">
                <a:solidFill>
                  <a:prstClr val="black"/>
                </a:solidFill>
              </a:rPr>
              <a:t>and</a:t>
            </a:r>
            <a:r>
              <a:rPr lang="nl-NL" sz="2400" dirty="0">
                <a:solidFill>
                  <a:prstClr val="black"/>
                </a:solidFill>
              </a:rPr>
              <a:t> ready </a:t>
            </a:r>
            <a:r>
              <a:rPr lang="nl-NL" sz="2400" dirty="0" err="1">
                <a:solidFill>
                  <a:prstClr val="black"/>
                </a:solidFill>
              </a:rPr>
              <a:t>to</a:t>
            </a:r>
            <a:r>
              <a:rPr lang="nl-NL" sz="2400" dirty="0">
                <a:solidFill>
                  <a:prstClr val="black"/>
                </a:solidFill>
              </a:rPr>
              <a:t> ‘</a:t>
            </a:r>
            <a:r>
              <a:rPr lang="nl-NL" sz="2400" dirty="0" err="1">
                <a:solidFill>
                  <a:prstClr val="black"/>
                </a:solidFill>
              </a:rPr>
              <a:t>archive</a:t>
            </a:r>
            <a:r>
              <a:rPr lang="nl-NL" sz="2400" dirty="0">
                <a:solidFill>
                  <a:prstClr val="black"/>
                </a:solidFill>
              </a:rPr>
              <a:t>’ </a:t>
            </a:r>
            <a:r>
              <a:rPr lang="nl-NL" sz="2400" dirty="0" err="1">
                <a:solidFill>
                  <a:prstClr val="black"/>
                </a:solidFill>
              </a:rPr>
              <a:t>the</a:t>
            </a:r>
            <a:r>
              <a:rPr lang="nl-NL" sz="2400" dirty="0">
                <a:solidFill>
                  <a:prstClr val="black"/>
                </a:solidFill>
              </a:rPr>
              <a:t> data.</a:t>
            </a:r>
          </a:p>
        </p:txBody>
      </p:sp>
      <p:sp>
        <p:nvSpPr>
          <p:cNvPr id="4" name="Rectangle 3">
            <a:extLst>
              <a:ext uri="{FF2B5EF4-FFF2-40B4-BE49-F238E27FC236}">
                <a16:creationId xmlns:a16="http://schemas.microsoft.com/office/drawing/2014/main" id="{46D72B9F-069F-4391-98EA-C900217049EC}"/>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19547332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formats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1200329"/>
          </a:xfrm>
          <a:prstGeom prst="rect">
            <a:avLst/>
          </a:prstGeom>
          <a:noFill/>
        </p:spPr>
        <p:txBody>
          <a:bodyPr wrap="square" rtlCol="0">
            <a:spAutoFit/>
          </a:bodyPr>
          <a:lstStyle/>
          <a:p>
            <a:pPr defTabSz="914324"/>
            <a:r>
              <a:rPr lang="en-US" sz="2400" dirty="0">
                <a:solidFill>
                  <a:prstClr val="black"/>
                </a:solidFill>
              </a:rPr>
              <a:t>When you store your data in a trusted repository preferred formats are used. </a:t>
            </a:r>
            <a:r>
              <a:rPr lang="nl-NL" sz="2400" dirty="0" err="1">
                <a:solidFill>
                  <a:prstClr val="black"/>
                </a:solidFill>
              </a:rPr>
              <a:t>To</a:t>
            </a:r>
            <a:r>
              <a:rPr lang="nl-NL" sz="2400" dirty="0">
                <a:solidFill>
                  <a:prstClr val="black"/>
                </a:solidFill>
              </a:rPr>
              <a:t> </a:t>
            </a:r>
            <a:r>
              <a:rPr lang="nl-NL" sz="2400" dirty="0" err="1">
                <a:solidFill>
                  <a:prstClr val="black"/>
                </a:solidFill>
              </a:rPr>
              <a:t>learn</a:t>
            </a:r>
            <a:r>
              <a:rPr lang="nl-NL" sz="2400" dirty="0">
                <a:solidFill>
                  <a:prstClr val="black"/>
                </a:solidFill>
              </a:rPr>
              <a:t> more </a:t>
            </a:r>
            <a:r>
              <a:rPr lang="nl-NL" sz="2400" dirty="0" err="1">
                <a:solidFill>
                  <a:prstClr val="black"/>
                </a:solidFill>
              </a:rPr>
              <a:t>about</a:t>
            </a:r>
            <a:r>
              <a:rPr lang="nl-NL" sz="2400" dirty="0">
                <a:solidFill>
                  <a:prstClr val="black"/>
                </a:solidFill>
              </a:rPr>
              <a:t> these non-</a:t>
            </a:r>
            <a:r>
              <a:rPr lang="nl-NL" sz="2400" dirty="0" err="1">
                <a:solidFill>
                  <a:prstClr val="black"/>
                </a:solidFill>
              </a:rPr>
              <a:t>proprietary</a:t>
            </a:r>
            <a:r>
              <a:rPr lang="nl-NL" sz="2400" dirty="0">
                <a:solidFill>
                  <a:prstClr val="black"/>
                </a:solidFill>
              </a:rPr>
              <a:t> or </a:t>
            </a:r>
            <a:r>
              <a:rPr lang="nl-NL" sz="2400" dirty="0" err="1">
                <a:solidFill>
                  <a:prstClr val="black"/>
                </a:solidFill>
              </a:rPr>
              <a:t>prefered</a:t>
            </a:r>
            <a:r>
              <a:rPr lang="nl-NL" sz="2400" dirty="0">
                <a:solidFill>
                  <a:prstClr val="black"/>
                </a:solidFill>
              </a:rPr>
              <a:t> file formats,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check </a:t>
            </a:r>
            <a:r>
              <a:rPr lang="nl-NL" sz="2400" dirty="0" err="1">
                <a:solidFill>
                  <a:prstClr val="black"/>
                </a:solidFill>
              </a:rPr>
              <a:t>the</a:t>
            </a:r>
            <a:r>
              <a:rPr lang="nl-NL" sz="2400" dirty="0">
                <a:solidFill>
                  <a:prstClr val="black"/>
                </a:solidFill>
              </a:rPr>
              <a:t> </a:t>
            </a:r>
            <a:r>
              <a:rPr lang="nl-NL" sz="2400" dirty="0" err="1">
                <a:solidFill>
                  <a:prstClr val="black"/>
                </a:solidFill>
              </a:rPr>
              <a:t>following</a:t>
            </a:r>
            <a:r>
              <a:rPr lang="nl-NL" sz="2400" dirty="0">
                <a:solidFill>
                  <a:prstClr val="black"/>
                </a:solidFill>
              </a:rPr>
              <a:t> </a:t>
            </a:r>
            <a:r>
              <a:rPr lang="nl-NL" sz="2400" dirty="0" err="1">
                <a:solidFill>
                  <a:prstClr val="black"/>
                </a:solidFill>
              </a:rPr>
              <a:t>documents</a:t>
            </a:r>
            <a:r>
              <a:rPr lang="nl-NL" sz="2400" dirty="0">
                <a:solidFill>
                  <a:prstClr val="black"/>
                </a:solidFill>
              </a:rPr>
              <a:t>.</a:t>
            </a:r>
          </a:p>
        </p:txBody>
      </p:sp>
      <p:graphicFrame>
        <p:nvGraphicFramePr>
          <p:cNvPr id="3" name="Object 2">
            <a:extLst>
              <a:ext uri="{FF2B5EF4-FFF2-40B4-BE49-F238E27FC236}">
                <a16:creationId xmlns:a16="http://schemas.microsoft.com/office/drawing/2014/main" id="{4B38566B-5A41-498A-97CC-950A90732958}"/>
              </a:ext>
            </a:extLst>
          </p:cNvPr>
          <p:cNvGraphicFramePr>
            <a:graphicFrameLocks noChangeAspect="1"/>
          </p:cNvGraphicFramePr>
          <p:nvPr>
            <p:extLst>
              <p:ext uri="{D42A27DB-BD31-4B8C-83A1-F6EECF244321}">
                <p14:modId xmlns:p14="http://schemas.microsoft.com/office/powerpoint/2010/main" val="2782155646"/>
              </p:ext>
            </p:extLst>
          </p:nvPr>
        </p:nvGraphicFramePr>
        <p:xfrm>
          <a:off x="6125949" y="2733872"/>
          <a:ext cx="2675637" cy="3780000"/>
        </p:xfrm>
        <a:graphic>
          <a:graphicData uri="http://schemas.openxmlformats.org/presentationml/2006/ole">
            <mc:AlternateContent xmlns:mc="http://schemas.openxmlformats.org/markup-compatibility/2006">
              <mc:Choice xmlns:v="urn:schemas-microsoft-com:vml" Requires="v">
                <p:oleObj name="Acrobat Document" r:id="rId3" imgW="3784513" imgH="5346331" progId="Acrobat.Document.DC">
                  <p:embed/>
                </p:oleObj>
              </mc:Choice>
              <mc:Fallback>
                <p:oleObj name="Acrobat Document" r:id="rId3" imgW="3784513" imgH="5346331" progId="Acrobat.Document.DC">
                  <p:embed/>
                  <p:pic>
                    <p:nvPicPr>
                      <p:cNvPr id="3" name="Object 2">
                        <a:extLst>
                          <a:ext uri="{FF2B5EF4-FFF2-40B4-BE49-F238E27FC236}">
                            <a16:creationId xmlns:a16="http://schemas.microsoft.com/office/drawing/2014/main" id="{4B38566B-5A41-498A-97CC-950A90732958}"/>
                          </a:ext>
                        </a:extLst>
                      </p:cNvPr>
                      <p:cNvPicPr/>
                      <p:nvPr/>
                    </p:nvPicPr>
                    <p:blipFill>
                      <a:blip r:embed="rId4"/>
                      <a:stretch>
                        <a:fillRect/>
                      </a:stretch>
                    </p:blipFill>
                    <p:spPr>
                      <a:xfrm>
                        <a:off x="6125949" y="2733872"/>
                        <a:ext cx="2675637" cy="3780000"/>
                      </a:xfrm>
                      <a:prstGeom prst="rect">
                        <a:avLst/>
                      </a:prstGeom>
                      <a:ln>
                        <a:solidFill>
                          <a:schemeClr val="tx1"/>
                        </a:solidFill>
                      </a:ln>
                    </p:spPr>
                  </p:pic>
                </p:oleObj>
              </mc:Fallback>
            </mc:AlternateContent>
          </a:graphicData>
        </a:graphic>
      </p:graphicFrame>
      <p:sp>
        <p:nvSpPr>
          <p:cNvPr id="6" name="TextBox 5">
            <a:extLst>
              <a:ext uri="{FF2B5EF4-FFF2-40B4-BE49-F238E27FC236}">
                <a16:creationId xmlns:a16="http://schemas.microsoft.com/office/drawing/2014/main" id="{71A6F8EB-4987-40F4-AF0B-A0F153F1B493}"/>
              </a:ext>
            </a:extLst>
          </p:cNvPr>
          <p:cNvSpPr txBox="1"/>
          <p:nvPr/>
        </p:nvSpPr>
        <p:spPr>
          <a:xfrm>
            <a:off x="2009845" y="3677479"/>
            <a:ext cx="2675637" cy="577081"/>
          </a:xfrm>
          <a:prstGeom prst="rect">
            <a:avLst/>
          </a:prstGeom>
          <a:noFill/>
        </p:spPr>
        <p:txBody>
          <a:bodyPr wrap="square" rtlCol="0">
            <a:spAutoFit/>
          </a:bodyPr>
          <a:lstStyle/>
          <a:p>
            <a:r>
              <a:rPr lang="en-US" sz="1050" dirty="0">
                <a:hlinkClick r:id="rId5"/>
              </a:rPr>
              <a:t>https://dans.knaw.nl/en/about/services/easy/information-about-depositing-data/before-depositing/file-formats</a:t>
            </a:r>
            <a:r>
              <a:rPr lang="en-US" sz="1050" dirty="0"/>
              <a:t>   </a:t>
            </a:r>
          </a:p>
        </p:txBody>
      </p:sp>
      <p:sp>
        <p:nvSpPr>
          <p:cNvPr id="7" name="Rectangle 6">
            <a:extLst>
              <a:ext uri="{FF2B5EF4-FFF2-40B4-BE49-F238E27FC236}">
                <a16:creationId xmlns:a16="http://schemas.microsoft.com/office/drawing/2014/main" id="{92AF4BCE-5173-4758-98DA-FC44E7C8CDA1}"/>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
        <p:nvSpPr>
          <p:cNvPr id="9" name="TextBox 8">
            <a:extLst>
              <a:ext uri="{FF2B5EF4-FFF2-40B4-BE49-F238E27FC236}">
                <a16:creationId xmlns:a16="http://schemas.microsoft.com/office/drawing/2014/main" id="{5EDBA2A5-960A-4A5E-90BA-44E38262018E}"/>
              </a:ext>
            </a:extLst>
          </p:cNvPr>
          <p:cNvSpPr txBox="1"/>
          <p:nvPr/>
        </p:nvSpPr>
        <p:spPr>
          <a:xfrm>
            <a:off x="9194799" y="3758270"/>
            <a:ext cx="1473201" cy="415498"/>
          </a:xfrm>
          <a:prstGeom prst="rect">
            <a:avLst/>
          </a:prstGeom>
          <a:noFill/>
        </p:spPr>
        <p:txBody>
          <a:bodyPr wrap="square">
            <a:spAutoFit/>
          </a:bodyPr>
          <a:lstStyle/>
          <a:p>
            <a:r>
              <a:rPr lang="en-US" sz="1050" b="0" i="0" u="sng" strike="noStrike" dirty="0">
                <a:solidFill>
                  <a:srgbClr val="1155CC"/>
                </a:solidFill>
                <a:effectLst/>
                <a:hlinkClick r:id="rId6"/>
              </a:rPr>
              <a:t>4TU.ResearchData’s preferred file formats</a:t>
            </a:r>
            <a:endParaRPr lang="nl-NL" sz="1050" dirty="0"/>
          </a:p>
        </p:txBody>
      </p:sp>
    </p:spTree>
    <p:extLst>
      <p:ext uri="{BB962C8B-B14F-4D97-AF65-F5344CB8AC3E}">
        <p14:creationId xmlns:p14="http://schemas.microsoft.com/office/powerpoint/2010/main" val="1586794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009BC1"/>
                </a:solidFill>
                <a:effectLst/>
                <a:uLnTx/>
                <a:uFillTx/>
                <a:latin typeface="Arial Narrow" panose="020B0606020202030204" pitchFamily="34" charset="0"/>
                <a:ea typeface="+mn-ea"/>
                <a:cs typeface="+mn-cs"/>
              </a:rPr>
              <a:t>Why research data management (RDM)?</a:t>
            </a:r>
          </a:p>
        </p:txBody>
      </p:sp>
      <p:sp>
        <p:nvSpPr>
          <p:cNvPr id="11" name="TextBox 10">
            <a:extLst>
              <a:ext uri="{FF2B5EF4-FFF2-40B4-BE49-F238E27FC236}">
                <a16:creationId xmlns:a16="http://schemas.microsoft.com/office/drawing/2014/main" id="{B90989F2-BC22-4872-9B4A-B02A01302279}"/>
              </a:ext>
            </a:extLst>
          </p:cNvPr>
          <p:cNvSpPr txBox="1"/>
          <p:nvPr/>
        </p:nvSpPr>
        <p:spPr>
          <a:xfrm>
            <a:off x="1046458" y="1347599"/>
            <a:ext cx="9745472" cy="4555093"/>
          </a:xfrm>
          <a:prstGeom prst="rect">
            <a:avLst/>
          </a:prstGeom>
          <a:noFill/>
        </p:spPr>
        <p:txBody>
          <a:bodyPr wrap="square" rtlCol="0">
            <a:spAutoFit/>
          </a:bodyPr>
          <a:lstStyle/>
          <a:p>
            <a:pPr algn="l"/>
            <a:r>
              <a:rPr lang="en-US" sz="2400" b="0" i="0" dirty="0">
                <a:solidFill>
                  <a:srgbClr val="333333"/>
                </a:solidFill>
                <a:effectLst/>
                <a:latin typeface="Open Sans"/>
              </a:rPr>
              <a:t>There are many reasons why research data management is important for you!</a:t>
            </a:r>
          </a:p>
          <a:p>
            <a:endParaRPr lang="en-US" sz="2400" dirty="0">
              <a:solidFill>
                <a:srgbClr val="333333"/>
              </a:solidFill>
              <a:latin typeface="Open Sans"/>
            </a:endParaRPr>
          </a:p>
          <a:p>
            <a:pPr>
              <a:spcAft>
                <a:spcPts val="1200"/>
              </a:spcAft>
            </a:pPr>
            <a:r>
              <a:rPr lang="en-US" sz="2400" b="0" i="0" dirty="0">
                <a:solidFill>
                  <a:srgbClr val="333333"/>
                </a:solidFill>
                <a:effectLst/>
                <a:latin typeface="Open Sans"/>
              </a:rPr>
              <a:t>Good scientific pr</a:t>
            </a:r>
            <a:r>
              <a:rPr lang="en-US" sz="2400" dirty="0">
                <a:solidFill>
                  <a:srgbClr val="333333"/>
                </a:solidFill>
                <a:latin typeface="Open Sans"/>
              </a:rPr>
              <a:t>actice is an important academic skill:</a:t>
            </a:r>
            <a:endParaRPr lang="en-US" sz="2400" b="0" i="0" dirty="0">
              <a:solidFill>
                <a:srgbClr val="333333"/>
              </a:solidFill>
              <a:effectLst/>
              <a:latin typeface="Open Sans"/>
            </a:endParaRPr>
          </a:p>
          <a:p>
            <a:pPr marL="457200" indent="-457200">
              <a:spcAft>
                <a:spcPts val="1200"/>
              </a:spcAft>
              <a:buAutoNum type="arabicPeriod"/>
            </a:pPr>
            <a:r>
              <a:rPr lang="en-US" sz="2400" b="0" i="0" dirty="0">
                <a:solidFill>
                  <a:srgbClr val="333333"/>
                </a:solidFill>
                <a:effectLst/>
                <a:latin typeface="Open Sans"/>
              </a:rPr>
              <a:t>It helps you to safely stor</a:t>
            </a:r>
            <a:r>
              <a:rPr lang="en-US" sz="2400" dirty="0">
                <a:solidFill>
                  <a:srgbClr val="333333"/>
                </a:solidFill>
                <a:latin typeface="Open Sans"/>
              </a:rPr>
              <a:t>e your data, so nothing gets lost</a:t>
            </a:r>
          </a:p>
          <a:p>
            <a:pPr marL="457200" indent="-457200">
              <a:spcAft>
                <a:spcPts val="1200"/>
              </a:spcAft>
              <a:buAutoNum type="arabicPeriod"/>
            </a:pPr>
            <a:r>
              <a:rPr lang="en-US" sz="2400" b="0" i="0" dirty="0">
                <a:solidFill>
                  <a:srgbClr val="333333"/>
                </a:solidFill>
                <a:effectLst/>
                <a:latin typeface="Open Sans"/>
              </a:rPr>
              <a:t>Prevents </a:t>
            </a:r>
            <a:r>
              <a:rPr lang="en-US" sz="2400" dirty="0">
                <a:solidFill>
                  <a:srgbClr val="333333"/>
                </a:solidFill>
                <a:latin typeface="Open Sans"/>
              </a:rPr>
              <a:t>unauthorized access to your data</a:t>
            </a:r>
            <a:endParaRPr lang="en-US" sz="2400" b="0" i="0" dirty="0">
              <a:solidFill>
                <a:srgbClr val="333333"/>
              </a:solidFill>
              <a:effectLst/>
              <a:latin typeface="Open Sans"/>
            </a:endParaRPr>
          </a:p>
          <a:p>
            <a:pPr marL="457200" indent="-457200">
              <a:spcAft>
                <a:spcPts val="1200"/>
              </a:spcAft>
              <a:buAutoNum type="arabicPeriod"/>
            </a:pPr>
            <a:r>
              <a:rPr lang="en-US" sz="2400" dirty="0">
                <a:solidFill>
                  <a:srgbClr val="333333"/>
                </a:solidFill>
                <a:latin typeface="Open Sans"/>
              </a:rPr>
              <a:t>Helps you to keep track of the work you have done so far</a:t>
            </a:r>
          </a:p>
          <a:p>
            <a:pPr marL="457200" indent="-457200">
              <a:spcAft>
                <a:spcPts val="1200"/>
              </a:spcAft>
              <a:buAutoNum type="arabicPeriod"/>
            </a:pPr>
            <a:r>
              <a:rPr lang="en-US" sz="2400" b="0" i="0" dirty="0">
                <a:solidFill>
                  <a:srgbClr val="333333"/>
                </a:solidFill>
                <a:effectLst/>
                <a:latin typeface="Open Sans"/>
              </a:rPr>
              <a:t>Saves you time finding your data</a:t>
            </a:r>
          </a:p>
          <a:p>
            <a:pPr marL="457200" indent="-457200">
              <a:spcAft>
                <a:spcPts val="1200"/>
              </a:spcAft>
              <a:buAutoNum type="arabicPeriod"/>
            </a:pPr>
            <a:r>
              <a:rPr lang="en-US" sz="2400" dirty="0">
                <a:solidFill>
                  <a:srgbClr val="333333"/>
                </a:solidFill>
                <a:latin typeface="Open Sans"/>
              </a:rPr>
              <a:t>Improves the quality of your work and decreases the chance of errors</a:t>
            </a:r>
          </a:p>
        </p:txBody>
      </p:sp>
      <p:pic>
        <p:nvPicPr>
          <p:cNvPr id="12" name="Picture 11">
            <a:extLst>
              <a:ext uri="{FF2B5EF4-FFF2-40B4-BE49-F238E27FC236}">
                <a16:creationId xmlns:a16="http://schemas.microsoft.com/office/drawing/2014/main" id="{CED8537E-487D-45FA-9FD1-CBFA0A8CC58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5226050"/>
            <a:ext cx="1631950" cy="1631950"/>
          </a:xfrm>
          <a:prstGeom prst="rect">
            <a:avLst/>
          </a:prstGeom>
        </p:spPr>
      </p:pic>
      <p:pic>
        <p:nvPicPr>
          <p:cNvPr id="13" name="Picture 2">
            <a:extLst>
              <a:ext uri="{FF2B5EF4-FFF2-40B4-BE49-F238E27FC236}">
                <a16:creationId xmlns:a16="http://schemas.microsoft.com/office/drawing/2014/main" id="{C16CA782-A2EF-4DC6-8E85-596D00B390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29574" y="0"/>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0643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LEGO, toy&#10;&#10;Description automatically generated">
            <a:extLst>
              <a:ext uri="{FF2B5EF4-FFF2-40B4-BE49-F238E27FC236}">
                <a16:creationId xmlns:a16="http://schemas.microsoft.com/office/drawing/2014/main" id="{552E436C-C545-42AC-BF51-C868FE3698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5234" y="1205558"/>
            <a:ext cx="4946374" cy="4946374"/>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Filenames and directories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err="1">
                <a:solidFill>
                  <a:prstClr val="black"/>
                </a:solidFill>
              </a:rPr>
              <a:t>One</a:t>
            </a:r>
            <a:r>
              <a:rPr lang="nl-NL" sz="2400" dirty="0">
                <a:solidFill>
                  <a:prstClr val="black"/>
                </a:solidFill>
              </a:rPr>
              <a:t> more </a:t>
            </a:r>
            <a:r>
              <a:rPr lang="nl-NL" sz="2400" dirty="0" err="1">
                <a:solidFill>
                  <a:prstClr val="black"/>
                </a:solidFill>
              </a:rPr>
              <a:t>thing</a:t>
            </a:r>
            <a:r>
              <a:rPr lang="nl-NL" sz="2400" dirty="0">
                <a:solidFill>
                  <a:prstClr val="black"/>
                </a:solidFill>
              </a:rPr>
              <a:t> </a:t>
            </a:r>
            <a:r>
              <a:rPr lang="nl-NL" sz="2400" dirty="0" err="1">
                <a:solidFill>
                  <a:prstClr val="black"/>
                </a:solidFill>
              </a:rPr>
              <a:t>before</a:t>
            </a:r>
            <a:r>
              <a:rPr lang="nl-NL" sz="2400" dirty="0">
                <a:solidFill>
                  <a:prstClr val="black"/>
                </a:solidFill>
              </a:rPr>
              <a:t> we move on; last piece of </a:t>
            </a:r>
            <a:r>
              <a:rPr lang="nl-NL" sz="2400" dirty="0" err="1">
                <a:solidFill>
                  <a:prstClr val="black"/>
                </a:solidFill>
              </a:rPr>
              <a:t>this</a:t>
            </a:r>
            <a:r>
              <a:rPr lang="nl-NL" sz="2400" dirty="0">
                <a:solidFill>
                  <a:prstClr val="black"/>
                </a:solidFill>
              </a:rPr>
              <a:t> </a:t>
            </a:r>
            <a:r>
              <a:rPr lang="nl-NL" sz="2400" dirty="0" err="1">
                <a:solidFill>
                  <a:prstClr val="black"/>
                </a:solidFill>
              </a:rPr>
              <a:t>puzzle</a:t>
            </a:r>
            <a:endParaRPr lang="nl-NL" sz="2400" dirty="0">
              <a:solidFill>
                <a:prstClr val="black"/>
              </a:solidFill>
            </a:endParaRPr>
          </a:p>
        </p:txBody>
      </p:sp>
      <p:pic>
        <p:nvPicPr>
          <p:cNvPr id="6" name="Picture 2">
            <a:extLst>
              <a:ext uri="{FF2B5EF4-FFF2-40B4-BE49-F238E27FC236}">
                <a16:creationId xmlns:a16="http://schemas.microsoft.com/office/drawing/2014/main" id="{284A35C5-37DF-4100-8250-8EC6F9743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72DA73A-E6C9-4460-8AF6-DF463C43AFDF}"/>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35587298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DAAAD1A-2448-4FDE-8A2E-4026FAA4E804}"/>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Filenames and directories</a:t>
            </a:r>
          </a:p>
        </p:txBody>
      </p:sp>
      <p:sp>
        <p:nvSpPr>
          <p:cNvPr id="5" name="TextBox 4">
            <a:extLst>
              <a:ext uri="{FF2B5EF4-FFF2-40B4-BE49-F238E27FC236}">
                <a16:creationId xmlns:a16="http://schemas.microsoft.com/office/drawing/2014/main" id="{99BECE1D-DBFF-4302-B134-E58E38FF484E}"/>
              </a:ext>
            </a:extLst>
          </p:cNvPr>
          <p:cNvSpPr txBox="1"/>
          <p:nvPr/>
        </p:nvSpPr>
        <p:spPr>
          <a:xfrm>
            <a:off x="1046458" y="1347599"/>
            <a:ext cx="9745472" cy="1569660"/>
          </a:xfrm>
          <a:prstGeom prst="rect">
            <a:avLst/>
          </a:prstGeom>
          <a:noFill/>
        </p:spPr>
        <p:txBody>
          <a:bodyPr wrap="square" rtlCol="0">
            <a:spAutoFit/>
          </a:bodyPr>
          <a:lstStyle/>
          <a:p>
            <a:pPr defTabSz="914324"/>
            <a:r>
              <a:rPr lang="en-US" sz="2400" dirty="0">
                <a:solidFill>
                  <a:prstClr val="black"/>
                </a:solidFill>
              </a:rPr>
              <a:t>I collected data for one of my studies. Unfortunately, I couldn’t finish the study during this project, and the study was on hold during my next position. By the time I wrote my paper, it was 6 years since the start of data collection! This is not that uncommon in science….</a:t>
            </a:r>
            <a:endParaRPr lang="en-US" sz="2400" dirty="0">
              <a:solidFill>
                <a:prstClr val="black"/>
              </a:solidFill>
              <a:latin typeface="Arial" panose="020B0604020202020204"/>
            </a:endParaRPr>
          </a:p>
        </p:txBody>
      </p:sp>
      <p:pic>
        <p:nvPicPr>
          <p:cNvPr id="8" name="Picture 2">
            <a:extLst>
              <a:ext uri="{FF2B5EF4-FFF2-40B4-BE49-F238E27FC236}">
                <a16:creationId xmlns:a16="http://schemas.microsoft.com/office/drawing/2014/main" id="{4DC6AAF0-C169-4BFA-B4E7-888305E25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21B824D-A103-43F4-8188-B9EDB74018EF}"/>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pic>
        <p:nvPicPr>
          <p:cNvPr id="9" name="Picture 8" descr="A picture containing automaton&#10;&#10;Description automatically generated">
            <a:extLst>
              <a:ext uri="{FF2B5EF4-FFF2-40B4-BE49-F238E27FC236}">
                <a16:creationId xmlns:a16="http://schemas.microsoft.com/office/drawing/2014/main" id="{C08CDF7B-7C55-426A-948D-D65A24AA32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105" y="3059300"/>
            <a:ext cx="3592155" cy="3592155"/>
          </a:xfrm>
          <a:prstGeom prst="rect">
            <a:avLst/>
          </a:prstGeom>
        </p:spPr>
      </p:pic>
    </p:spTree>
    <p:extLst>
      <p:ext uri="{BB962C8B-B14F-4D97-AF65-F5344CB8AC3E}">
        <p14:creationId xmlns:p14="http://schemas.microsoft.com/office/powerpoint/2010/main" val="24954161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Filenames and directories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8177055" cy="3785652"/>
          </a:xfrm>
          <a:prstGeom prst="rect">
            <a:avLst/>
          </a:prstGeom>
          <a:noFill/>
        </p:spPr>
        <p:txBody>
          <a:bodyPr wrap="square" rtlCol="0">
            <a:spAutoFit/>
          </a:bodyPr>
          <a:lstStyle/>
          <a:p>
            <a:pPr defTabSz="914324"/>
            <a:r>
              <a:rPr lang="nl-NL" sz="2400" dirty="0" err="1">
                <a:solidFill>
                  <a:prstClr val="black"/>
                </a:solidFill>
              </a:rPr>
              <a:t>Think</a:t>
            </a:r>
            <a:r>
              <a:rPr lang="nl-NL" sz="2400" dirty="0">
                <a:solidFill>
                  <a:prstClr val="black"/>
                </a:solidFill>
              </a:rPr>
              <a:t> </a:t>
            </a:r>
            <a:r>
              <a:rPr lang="nl-NL" sz="2400" dirty="0" err="1">
                <a:solidFill>
                  <a:prstClr val="black"/>
                </a:solidFill>
              </a:rPr>
              <a:t>about</a:t>
            </a:r>
            <a:r>
              <a:rPr lang="nl-NL" sz="2400" dirty="0">
                <a:solidFill>
                  <a:prstClr val="black"/>
                </a:solidFill>
              </a:rPr>
              <a:t> </a:t>
            </a:r>
            <a:r>
              <a:rPr lang="nl-NL" sz="2400" dirty="0" err="1">
                <a:solidFill>
                  <a:prstClr val="black"/>
                </a:solidFill>
              </a:rPr>
              <a:t>how</a:t>
            </a:r>
            <a:r>
              <a:rPr lang="nl-NL" sz="2400" dirty="0">
                <a:solidFill>
                  <a:prstClr val="black"/>
                </a:solidFill>
              </a:rPr>
              <a:t> </a:t>
            </a:r>
            <a:r>
              <a:rPr lang="nl-NL" sz="2400" dirty="0" err="1">
                <a:solidFill>
                  <a:prstClr val="black"/>
                </a:solidFill>
              </a:rPr>
              <a:t>you</a:t>
            </a:r>
            <a:r>
              <a:rPr lang="nl-NL" sz="2400" dirty="0">
                <a:solidFill>
                  <a:prstClr val="black"/>
                </a:solidFill>
              </a:rPr>
              <a:t> want </a:t>
            </a:r>
            <a:r>
              <a:rPr lang="nl-NL" sz="2400" dirty="0" err="1">
                <a:solidFill>
                  <a:prstClr val="black"/>
                </a:solidFill>
              </a:rPr>
              <a:t>to</a:t>
            </a:r>
            <a:r>
              <a:rPr lang="nl-NL" sz="2400" dirty="0">
                <a:solidFill>
                  <a:prstClr val="black"/>
                </a:solidFill>
              </a:rPr>
              <a:t> name </a:t>
            </a:r>
            <a:r>
              <a:rPr lang="nl-NL" sz="2400" dirty="0" err="1">
                <a:solidFill>
                  <a:prstClr val="black"/>
                </a:solidFill>
              </a:rPr>
              <a:t>your</a:t>
            </a:r>
            <a:r>
              <a:rPr lang="nl-NL" sz="2400" dirty="0">
                <a:solidFill>
                  <a:prstClr val="black"/>
                </a:solidFill>
              </a:rPr>
              <a:t> files </a:t>
            </a:r>
            <a:r>
              <a:rPr lang="nl-NL" sz="2400" dirty="0" err="1">
                <a:solidFill>
                  <a:prstClr val="black"/>
                </a:solidFill>
              </a:rPr>
              <a:t>and</a:t>
            </a:r>
            <a:r>
              <a:rPr lang="nl-NL" sz="2400" dirty="0">
                <a:solidFill>
                  <a:prstClr val="black"/>
                </a:solidFill>
              </a:rPr>
              <a:t> directories. Is </a:t>
            </a:r>
            <a:r>
              <a:rPr lang="nl-NL" sz="2400" dirty="0" err="1">
                <a:solidFill>
                  <a:prstClr val="black"/>
                </a:solidFill>
              </a:rPr>
              <a:t>it</a:t>
            </a:r>
            <a:r>
              <a:rPr lang="nl-NL" sz="2400" dirty="0">
                <a:solidFill>
                  <a:prstClr val="black"/>
                </a:solidFill>
              </a:rPr>
              <a:t> </a:t>
            </a:r>
            <a:r>
              <a:rPr lang="nl-NL" sz="2400" dirty="0" err="1">
                <a:solidFill>
                  <a:prstClr val="black"/>
                </a:solidFill>
              </a:rPr>
              <a:t>clear</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you</a:t>
            </a:r>
            <a:r>
              <a:rPr lang="nl-NL" sz="2400" dirty="0">
                <a:solidFill>
                  <a:prstClr val="black"/>
                </a:solidFill>
              </a:rPr>
              <a:t> (even in 5 </a:t>
            </a:r>
            <a:r>
              <a:rPr lang="nl-NL" sz="2400" dirty="0" err="1">
                <a:solidFill>
                  <a:prstClr val="black"/>
                </a:solidFill>
              </a:rPr>
              <a:t>years</a:t>
            </a:r>
            <a:r>
              <a:rPr lang="nl-NL" sz="2400" dirty="0">
                <a:solidFill>
                  <a:prstClr val="black"/>
                </a:solidFill>
              </a:rPr>
              <a:t>) </a:t>
            </a:r>
            <a:r>
              <a:rPr lang="nl-NL" sz="2400" dirty="0" err="1">
                <a:solidFill>
                  <a:prstClr val="black"/>
                </a:solidFill>
              </a:rPr>
              <a:t>and</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others</a:t>
            </a:r>
            <a:r>
              <a:rPr lang="nl-NL" sz="2400" dirty="0">
                <a:solidFill>
                  <a:prstClr val="black"/>
                </a:solidFill>
              </a:rPr>
              <a:t> </a:t>
            </a:r>
            <a:r>
              <a:rPr lang="nl-NL" sz="2400" dirty="0" err="1">
                <a:solidFill>
                  <a:prstClr val="black"/>
                </a:solidFill>
              </a:rPr>
              <a:t>what</a:t>
            </a:r>
            <a:r>
              <a:rPr lang="nl-NL" sz="2400" dirty="0">
                <a:solidFill>
                  <a:prstClr val="black"/>
                </a:solidFill>
              </a:rPr>
              <a:t> </a:t>
            </a:r>
            <a:r>
              <a:rPr lang="nl-NL" sz="2400" dirty="0" err="1">
                <a:solidFill>
                  <a:prstClr val="black"/>
                </a:solidFill>
              </a:rPr>
              <a:t>the</a:t>
            </a:r>
            <a:r>
              <a:rPr lang="nl-NL" sz="2400" dirty="0">
                <a:solidFill>
                  <a:prstClr val="black"/>
                </a:solidFill>
              </a:rPr>
              <a:t> file is </a:t>
            </a:r>
            <a:r>
              <a:rPr lang="nl-NL" sz="2400" dirty="0" err="1">
                <a:solidFill>
                  <a:prstClr val="black"/>
                </a:solidFill>
              </a:rPr>
              <a:t>about</a:t>
            </a:r>
            <a:r>
              <a:rPr lang="nl-NL" sz="2400" dirty="0">
                <a:solidFill>
                  <a:prstClr val="black"/>
                </a:solidFill>
              </a:rPr>
              <a:t>?</a:t>
            </a:r>
          </a:p>
          <a:p>
            <a:pPr defTabSz="914324"/>
            <a:endParaRPr lang="nl-NL" sz="2400" dirty="0">
              <a:solidFill>
                <a:prstClr val="black"/>
              </a:solidFill>
            </a:endParaRPr>
          </a:p>
          <a:p>
            <a:pPr defTabSz="914324"/>
            <a:endParaRPr lang="nl-NL" sz="2400" dirty="0">
              <a:solidFill>
                <a:prstClr val="black"/>
              </a:solidFill>
            </a:endParaRPr>
          </a:p>
          <a:p>
            <a:pPr defTabSz="914324"/>
            <a:r>
              <a:rPr lang="nl-NL" sz="2400" dirty="0" err="1">
                <a:solidFill>
                  <a:prstClr val="black"/>
                </a:solidFill>
              </a:rPr>
              <a:t>Let’s</a:t>
            </a:r>
            <a:r>
              <a:rPr lang="nl-NL" sz="2400" dirty="0">
                <a:solidFill>
                  <a:prstClr val="black"/>
                </a:solidFill>
              </a:rPr>
              <a:t> </a:t>
            </a:r>
            <a:r>
              <a:rPr lang="nl-NL" sz="2400" dirty="0" err="1">
                <a:solidFill>
                  <a:prstClr val="black"/>
                </a:solidFill>
              </a:rPr>
              <a:t>try</a:t>
            </a:r>
            <a:r>
              <a:rPr lang="nl-NL" sz="2400" dirty="0">
                <a:solidFill>
                  <a:prstClr val="black"/>
                </a:solidFill>
              </a:rPr>
              <a:t> </a:t>
            </a:r>
            <a:r>
              <a:rPr lang="nl-NL" sz="2400" dirty="0" err="1">
                <a:solidFill>
                  <a:prstClr val="black"/>
                </a:solidFill>
              </a:rPr>
              <a:t>this</a:t>
            </a:r>
            <a:r>
              <a:rPr lang="nl-NL" sz="2400" dirty="0">
                <a:solidFill>
                  <a:prstClr val="black"/>
                </a:solidFill>
              </a:rPr>
              <a:t>. </a:t>
            </a:r>
            <a:r>
              <a:rPr lang="nl-NL" sz="2400" dirty="0" err="1">
                <a:solidFill>
                  <a:prstClr val="black"/>
                </a:solidFill>
              </a:rPr>
              <a:t>You</a:t>
            </a:r>
            <a:r>
              <a:rPr lang="nl-NL" sz="2400" dirty="0">
                <a:solidFill>
                  <a:prstClr val="black"/>
                </a:solidFill>
              </a:rPr>
              <a:t> have </a:t>
            </a:r>
            <a:r>
              <a:rPr lang="nl-NL" sz="2400" dirty="0" err="1">
                <a:solidFill>
                  <a:prstClr val="black"/>
                </a:solidFill>
              </a:rPr>
              <a:t>done</a:t>
            </a:r>
            <a:r>
              <a:rPr lang="nl-NL" sz="2400" dirty="0">
                <a:solidFill>
                  <a:prstClr val="black"/>
                </a:solidFill>
              </a:rPr>
              <a:t> </a:t>
            </a:r>
            <a:r>
              <a:rPr lang="nl-NL" sz="2400" dirty="0" err="1">
                <a:solidFill>
                  <a:prstClr val="black"/>
                </a:solidFill>
              </a:rPr>
              <a:t>an</a:t>
            </a:r>
            <a:r>
              <a:rPr lang="nl-NL" sz="2400" dirty="0">
                <a:solidFill>
                  <a:prstClr val="black"/>
                </a:solidFill>
              </a:rPr>
              <a:t> experiment </a:t>
            </a:r>
            <a:r>
              <a:rPr lang="nl-NL" sz="2400" dirty="0" err="1">
                <a:solidFill>
                  <a:prstClr val="black"/>
                </a:solidFill>
              </a:rPr>
              <a:t>and</a:t>
            </a:r>
            <a:r>
              <a:rPr lang="nl-NL" sz="2400" dirty="0">
                <a:solidFill>
                  <a:prstClr val="black"/>
                </a:solidFill>
              </a:rPr>
              <a:t> save </a:t>
            </a:r>
            <a:r>
              <a:rPr lang="nl-NL" sz="2400" dirty="0" err="1">
                <a:solidFill>
                  <a:prstClr val="black"/>
                </a:solidFill>
              </a:rPr>
              <a:t>the</a:t>
            </a:r>
            <a:r>
              <a:rPr lang="nl-NL" sz="2400" dirty="0">
                <a:solidFill>
                  <a:prstClr val="black"/>
                </a:solidFill>
              </a:rPr>
              <a:t> data. </a:t>
            </a:r>
            <a:r>
              <a:rPr lang="nl-NL" sz="2400" dirty="0">
                <a:solidFill>
                  <a:srgbClr val="FF0000"/>
                </a:solidFill>
              </a:rPr>
              <a:t>Exp_redone.xlsx</a:t>
            </a:r>
          </a:p>
          <a:p>
            <a:pPr defTabSz="914324"/>
            <a:endParaRPr lang="nl-NL" sz="2400" dirty="0">
              <a:solidFill>
                <a:srgbClr val="FF0000"/>
              </a:solidFill>
            </a:endParaRPr>
          </a:p>
          <a:p>
            <a:pPr defTabSz="914324"/>
            <a:endParaRPr lang="nl-NL" sz="2400" dirty="0">
              <a:solidFill>
                <a:srgbClr val="FF0000"/>
              </a:solidFill>
            </a:endParaRPr>
          </a:p>
          <a:p>
            <a:pPr defTabSz="914324"/>
            <a:endParaRPr lang="nl-NL" sz="2400" dirty="0">
              <a:solidFill>
                <a:prstClr val="black"/>
              </a:solidFill>
            </a:endParaRPr>
          </a:p>
        </p:txBody>
      </p:sp>
      <p:sp>
        <p:nvSpPr>
          <p:cNvPr id="4" name="Rectangle 3">
            <a:extLst>
              <a:ext uri="{FF2B5EF4-FFF2-40B4-BE49-F238E27FC236}">
                <a16:creationId xmlns:a16="http://schemas.microsoft.com/office/drawing/2014/main" id="{99B923EC-9A83-4B41-A044-1EB336077E55}"/>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1653617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Filenames and directories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8177055" cy="3785652"/>
          </a:xfrm>
          <a:prstGeom prst="rect">
            <a:avLst/>
          </a:prstGeom>
          <a:noFill/>
        </p:spPr>
        <p:txBody>
          <a:bodyPr wrap="square" rtlCol="0">
            <a:spAutoFit/>
          </a:bodyPr>
          <a:lstStyle/>
          <a:p>
            <a:pPr defTabSz="914324"/>
            <a:r>
              <a:rPr lang="nl-NL" sz="2400" dirty="0" err="1">
                <a:solidFill>
                  <a:prstClr val="black"/>
                </a:solidFill>
              </a:rPr>
              <a:t>Think</a:t>
            </a:r>
            <a:r>
              <a:rPr lang="nl-NL" sz="2400" dirty="0">
                <a:solidFill>
                  <a:prstClr val="black"/>
                </a:solidFill>
              </a:rPr>
              <a:t> </a:t>
            </a:r>
            <a:r>
              <a:rPr lang="nl-NL" sz="2400" dirty="0" err="1">
                <a:solidFill>
                  <a:prstClr val="black"/>
                </a:solidFill>
              </a:rPr>
              <a:t>about</a:t>
            </a:r>
            <a:r>
              <a:rPr lang="nl-NL" sz="2400" dirty="0">
                <a:solidFill>
                  <a:prstClr val="black"/>
                </a:solidFill>
              </a:rPr>
              <a:t> </a:t>
            </a:r>
            <a:r>
              <a:rPr lang="nl-NL" sz="2400" dirty="0" err="1">
                <a:solidFill>
                  <a:prstClr val="black"/>
                </a:solidFill>
              </a:rPr>
              <a:t>how</a:t>
            </a:r>
            <a:r>
              <a:rPr lang="nl-NL" sz="2400" dirty="0">
                <a:solidFill>
                  <a:prstClr val="black"/>
                </a:solidFill>
              </a:rPr>
              <a:t> </a:t>
            </a:r>
            <a:r>
              <a:rPr lang="nl-NL" sz="2400" dirty="0" err="1">
                <a:solidFill>
                  <a:prstClr val="black"/>
                </a:solidFill>
              </a:rPr>
              <a:t>you</a:t>
            </a:r>
            <a:r>
              <a:rPr lang="nl-NL" sz="2400" dirty="0">
                <a:solidFill>
                  <a:prstClr val="black"/>
                </a:solidFill>
              </a:rPr>
              <a:t> want </a:t>
            </a:r>
            <a:r>
              <a:rPr lang="nl-NL" sz="2400" dirty="0" err="1">
                <a:solidFill>
                  <a:prstClr val="black"/>
                </a:solidFill>
              </a:rPr>
              <a:t>to</a:t>
            </a:r>
            <a:r>
              <a:rPr lang="nl-NL" sz="2400" dirty="0">
                <a:solidFill>
                  <a:prstClr val="black"/>
                </a:solidFill>
              </a:rPr>
              <a:t> name </a:t>
            </a:r>
            <a:r>
              <a:rPr lang="nl-NL" sz="2400" dirty="0" err="1">
                <a:solidFill>
                  <a:prstClr val="black"/>
                </a:solidFill>
              </a:rPr>
              <a:t>your</a:t>
            </a:r>
            <a:r>
              <a:rPr lang="nl-NL" sz="2400" dirty="0">
                <a:solidFill>
                  <a:prstClr val="black"/>
                </a:solidFill>
              </a:rPr>
              <a:t> files </a:t>
            </a:r>
            <a:r>
              <a:rPr lang="nl-NL" sz="2400" dirty="0" err="1">
                <a:solidFill>
                  <a:prstClr val="black"/>
                </a:solidFill>
              </a:rPr>
              <a:t>and</a:t>
            </a:r>
            <a:r>
              <a:rPr lang="nl-NL" sz="2400" dirty="0">
                <a:solidFill>
                  <a:prstClr val="black"/>
                </a:solidFill>
              </a:rPr>
              <a:t> directories. Is </a:t>
            </a:r>
            <a:r>
              <a:rPr lang="nl-NL" sz="2400" dirty="0" err="1">
                <a:solidFill>
                  <a:prstClr val="black"/>
                </a:solidFill>
              </a:rPr>
              <a:t>it</a:t>
            </a:r>
            <a:r>
              <a:rPr lang="nl-NL" sz="2400" dirty="0">
                <a:solidFill>
                  <a:prstClr val="black"/>
                </a:solidFill>
              </a:rPr>
              <a:t> </a:t>
            </a:r>
            <a:r>
              <a:rPr lang="nl-NL" sz="2400" dirty="0" err="1">
                <a:solidFill>
                  <a:prstClr val="black"/>
                </a:solidFill>
              </a:rPr>
              <a:t>clear</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you</a:t>
            </a:r>
            <a:r>
              <a:rPr lang="nl-NL" sz="2400" dirty="0">
                <a:solidFill>
                  <a:prstClr val="black"/>
                </a:solidFill>
              </a:rPr>
              <a:t> (even in 5 </a:t>
            </a:r>
            <a:r>
              <a:rPr lang="nl-NL" sz="2400" dirty="0" err="1">
                <a:solidFill>
                  <a:prstClr val="black"/>
                </a:solidFill>
              </a:rPr>
              <a:t>years</a:t>
            </a:r>
            <a:r>
              <a:rPr lang="nl-NL" sz="2400" dirty="0">
                <a:solidFill>
                  <a:prstClr val="black"/>
                </a:solidFill>
              </a:rPr>
              <a:t>) </a:t>
            </a:r>
            <a:r>
              <a:rPr lang="nl-NL" sz="2400" dirty="0" err="1">
                <a:solidFill>
                  <a:prstClr val="black"/>
                </a:solidFill>
              </a:rPr>
              <a:t>and</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others</a:t>
            </a:r>
            <a:r>
              <a:rPr lang="nl-NL" sz="2400" dirty="0">
                <a:solidFill>
                  <a:prstClr val="black"/>
                </a:solidFill>
              </a:rPr>
              <a:t> </a:t>
            </a:r>
            <a:r>
              <a:rPr lang="nl-NL" sz="2400" dirty="0" err="1">
                <a:solidFill>
                  <a:prstClr val="black"/>
                </a:solidFill>
              </a:rPr>
              <a:t>what</a:t>
            </a:r>
            <a:r>
              <a:rPr lang="nl-NL" sz="2400" dirty="0">
                <a:solidFill>
                  <a:prstClr val="black"/>
                </a:solidFill>
              </a:rPr>
              <a:t> </a:t>
            </a:r>
            <a:r>
              <a:rPr lang="nl-NL" sz="2400" dirty="0" err="1">
                <a:solidFill>
                  <a:prstClr val="black"/>
                </a:solidFill>
              </a:rPr>
              <a:t>the</a:t>
            </a:r>
            <a:r>
              <a:rPr lang="nl-NL" sz="2400" dirty="0">
                <a:solidFill>
                  <a:prstClr val="black"/>
                </a:solidFill>
              </a:rPr>
              <a:t> file is </a:t>
            </a:r>
            <a:r>
              <a:rPr lang="nl-NL" sz="2400" dirty="0" err="1">
                <a:solidFill>
                  <a:prstClr val="black"/>
                </a:solidFill>
              </a:rPr>
              <a:t>about</a:t>
            </a:r>
            <a:r>
              <a:rPr lang="nl-NL" sz="2400" dirty="0">
                <a:solidFill>
                  <a:prstClr val="black"/>
                </a:solidFill>
              </a:rPr>
              <a:t>?</a:t>
            </a:r>
          </a:p>
          <a:p>
            <a:pPr defTabSz="914324"/>
            <a:endParaRPr lang="nl-NL" sz="2400" dirty="0">
              <a:solidFill>
                <a:prstClr val="black"/>
              </a:solidFill>
            </a:endParaRPr>
          </a:p>
          <a:p>
            <a:pPr defTabSz="914324"/>
            <a:endParaRPr lang="nl-NL" sz="2400" dirty="0">
              <a:solidFill>
                <a:prstClr val="black"/>
              </a:solidFill>
            </a:endParaRPr>
          </a:p>
          <a:p>
            <a:pPr defTabSz="914324"/>
            <a:r>
              <a:rPr lang="nl-NL" sz="2400" dirty="0" err="1">
                <a:solidFill>
                  <a:prstClr val="black"/>
                </a:solidFill>
              </a:rPr>
              <a:t>Let’s</a:t>
            </a:r>
            <a:r>
              <a:rPr lang="nl-NL" sz="2400" dirty="0">
                <a:solidFill>
                  <a:prstClr val="black"/>
                </a:solidFill>
              </a:rPr>
              <a:t> </a:t>
            </a:r>
            <a:r>
              <a:rPr lang="nl-NL" sz="2400" dirty="0" err="1">
                <a:solidFill>
                  <a:prstClr val="black"/>
                </a:solidFill>
              </a:rPr>
              <a:t>try</a:t>
            </a:r>
            <a:r>
              <a:rPr lang="nl-NL" sz="2400" dirty="0">
                <a:solidFill>
                  <a:prstClr val="black"/>
                </a:solidFill>
              </a:rPr>
              <a:t> </a:t>
            </a:r>
            <a:r>
              <a:rPr lang="nl-NL" sz="2400" dirty="0" err="1">
                <a:solidFill>
                  <a:prstClr val="black"/>
                </a:solidFill>
              </a:rPr>
              <a:t>this</a:t>
            </a:r>
            <a:r>
              <a:rPr lang="nl-NL" sz="2400" dirty="0">
                <a:solidFill>
                  <a:prstClr val="black"/>
                </a:solidFill>
              </a:rPr>
              <a:t>. </a:t>
            </a:r>
            <a:r>
              <a:rPr lang="nl-NL" sz="2400" dirty="0" err="1">
                <a:solidFill>
                  <a:prstClr val="black"/>
                </a:solidFill>
              </a:rPr>
              <a:t>You</a:t>
            </a:r>
            <a:r>
              <a:rPr lang="nl-NL" sz="2400" dirty="0">
                <a:solidFill>
                  <a:prstClr val="black"/>
                </a:solidFill>
              </a:rPr>
              <a:t> have </a:t>
            </a:r>
            <a:r>
              <a:rPr lang="nl-NL" sz="2400" dirty="0" err="1">
                <a:solidFill>
                  <a:prstClr val="black"/>
                </a:solidFill>
              </a:rPr>
              <a:t>done</a:t>
            </a:r>
            <a:r>
              <a:rPr lang="nl-NL" sz="2400" dirty="0">
                <a:solidFill>
                  <a:prstClr val="black"/>
                </a:solidFill>
              </a:rPr>
              <a:t> </a:t>
            </a:r>
            <a:r>
              <a:rPr lang="nl-NL" sz="2400" dirty="0" err="1">
                <a:solidFill>
                  <a:prstClr val="black"/>
                </a:solidFill>
              </a:rPr>
              <a:t>an</a:t>
            </a:r>
            <a:r>
              <a:rPr lang="nl-NL" sz="2400" dirty="0">
                <a:solidFill>
                  <a:prstClr val="black"/>
                </a:solidFill>
              </a:rPr>
              <a:t> experiment </a:t>
            </a:r>
            <a:r>
              <a:rPr lang="nl-NL" sz="2400" dirty="0" err="1">
                <a:solidFill>
                  <a:prstClr val="black"/>
                </a:solidFill>
              </a:rPr>
              <a:t>and</a:t>
            </a:r>
            <a:r>
              <a:rPr lang="nl-NL" sz="2400" dirty="0">
                <a:solidFill>
                  <a:prstClr val="black"/>
                </a:solidFill>
              </a:rPr>
              <a:t> save </a:t>
            </a:r>
            <a:r>
              <a:rPr lang="nl-NL" sz="2400" dirty="0" err="1">
                <a:solidFill>
                  <a:prstClr val="black"/>
                </a:solidFill>
              </a:rPr>
              <a:t>the</a:t>
            </a:r>
            <a:r>
              <a:rPr lang="nl-NL" sz="2400" dirty="0">
                <a:solidFill>
                  <a:prstClr val="black"/>
                </a:solidFill>
              </a:rPr>
              <a:t> data. </a:t>
            </a:r>
            <a:r>
              <a:rPr lang="nl-NL" sz="2400" dirty="0">
                <a:solidFill>
                  <a:srgbClr val="FF0000"/>
                </a:solidFill>
              </a:rPr>
              <a:t>Exp_redone.xlsx</a:t>
            </a:r>
          </a:p>
          <a:p>
            <a:pPr defTabSz="914324"/>
            <a:endParaRPr lang="nl-NL" sz="2400" dirty="0">
              <a:solidFill>
                <a:srgbClr val="FF0000"/>
              </a:solidFill>
            </a:endParaRPr>
          </a:p>
          <a:p>
            <a:pPr defTabSz="914324"/>
            <a:endParaRPr lang="nl-NL" sz="2400" dirty="0">
              <a:solidFill>
                <a:srgbClr val="FF0000"/>
              </a:solidFill>
            </a:endParaRPr>
          </a:p>
          <a:p>
            <a:pPr defTabSz="914324"/>
            <a:endParaRPr lang="nl-NL" sz="2400" dirty="0">
              <a:solidFill>
                <a:prstClr val="black"/>
              </a:solidFill>
            </a:endParaRPr>
          </a:p>
        </p:txBody>
      </p:sp>
      <p:pic>
        <p:nvPicPr>
          <p:cNvPr id="3" name="Picture 2">
            <a:extLst>
              <a:ext uri="{FF2B5EF4-FFF2-40B4-BE49-F238E27FC236}">
                <a16:creationId xmlns:a16="http://schemas.microsoft.com/office/drawing/2014/main" id="{377A10AC-285B-467B-BFC9-2432101CDA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121" y="2922294"/>
            <a:ext cx="3793435" cy="3793435"/>
          </a:xfrm>
          <a:prstGeom prst="rect">
            <a:avLst/>
          </a:prstGeom>
        </p:spPr>
      </p:pic>
      <p:sp>
        <p:nvSpPr>
          <p:cNvPr id="4" name="TextBox 3">
            <a:extLst>
              <a:ext uri="{FF2B5EF4-FFF2-40B4-BE49-F238E27FC236}">
                <a16:creationId xmlns:a16="http://schemas.microsoft.com/office/drawing/2014/main" id="{B539F018-968A-4B8E-8E84-122960686580}"/>
              </a:ext>
            </a:extLst>
          </p:cNvPr>
          <p:cNvSpPr txBox="1"/>
          <p:nvPr/>
        </p:nvSpPr>
        <p:spPr>
          <a:xfrm>
            <a:off x="6090804" y="3784117"/>
            <a:ext cx="5054738" cy="2677656"/>
          </a:xfrm>
          <a:prstGeom prst="rect">
            <a:avLst/>
          </a:prstGeom>
          <a:noFill/>
        </p:spPr>
        <p:txBody>
          <a:bodyPr wrap="square" rtlCol="0">
            <a:spAutoFit/>
          </a:bodyPr>
          <a:lstStyle/>
          <a:p>
            <a:r>
              <a:rPr lang="en-US" sz="2400" dirty="0"/>
              <a:t>3 months go by (not even years). Do you know what is in this file or do you need to open it to find out?</a:t>
            </a:r>
          </a:p>
          <a:p>
            <a:r>
              <a:rPr lang="en-US" sz="2400" dirty="0"/>
              <a:t>Do you have to check every file before you find the one you need? That would be quite time consuming….</a:t>
            </a:r>
          </a:p>
        </p:txBody>
      </p:sp>
      <p:pic>
        <p:nvPicPr>
          <p:cNvPr id="7" name="Picture 2">
            <a:extLst>
              <a:ext uri="{FF2B5EF4-FFF2-40B4-BE49-F238E27FC236}">
                <a16:creationId xmlns:a16="http://schemas.microsoft.com/office/drawing/2014/main" id="{B42F22A8-698B-410B-9791-CEE93E6F95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029F26B-55B1-4596-AE43-4B6BC822A683}"/>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20601241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50DCE-3C7E-4D75-B1BF-12A0418684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1586" y="1868556"/>
            <a:ext cx="3309730" cy="3309730"/>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Filenames and directories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8177055" cy="4524315"/>
          </a:xfrm>
          <a:prstGeom prst="rect">
            <a:avLst/>
          </a:prstGeom>
          <a:noFill/>
        </p:spPr>
        <p:txBody>
          <a:bodyPr wrap="square" rtlCol="0">
            <a:spAutoFit/>
          </a:bodyPr>
          <a:lstStyle/>
          <a:p>
            <a:pPr defTabSz="914324"/>
            <a:r>
              <a:rPr lang="nl-NL" sz="2400" dirty="0" err="1">
                <a:solidFill>
                  <a:prstClr val="black"/>
                </a:solidFill>
              </a:rPr>
              <a:t>Think</a:t>
            </a:r>
            <a:r>
              <a:rPr lang="nl-NL" sz="2400" dirty="0">
                <a:solidFill>
                  <a:prstClr val="black"/>
                </a:solidFill>
              </a:rPr>
              <a:t> </a:t>
            </a:r>
            <a:r>
              <a:rPr lang="nl-NL" sz="2400" dirty="0" err="1">
                <a:solidFill>
                  <a:prstClr val="black"/>
                </a:solidFill>
              </a:rPr>
              <a:t>about</a:t>
            </a:r>
            <a:r>
              <a:rPr lang="nl-NL" sz="2400" dirty="0">
                <a:solidFill>
                  <a:prstClr val="black"/>
                </a:solidFill>
              </a:rPr>
              <a:t> </a:t>
            </a:r>
            <a:r>
              <a:rPr lang="nl-NL" sz="2400" dirty="0" err="1">
                <a:solidFill>
                  <a:prstClr val="black"/>
                </a:solidFill>
              </a:rPr>
              <a:t>how</a:t>
            </a:r>
            <a:r>
              <a:rPr lang="nl-NL" sz="2400" dirty="0">
                <a:solidFill>
                  <a:prstClr val="black"/>
                </a:solidFill>
              </a:rPr>
              <a:t> </a:t>
            </a:r>
            <a:r>
              <a:rPr lang="nl-NL" sz="2400" dirty="0" err="1">
                <a:solidFill>
                  <a:prstClr val="black"/>
                </a:solidFill>
              </a:rPr>
              <a:t>you</a:t>
            </a:r>
            <a:r>
              <a:rPr lang="nl-NL" sz="2400" dirty="0">
                <a:solidFill>
                  <a:prstClr val="black"/>
                </a:solidFill>
              </a:rPr>
              <a:t> want </a:t>
            </a:r>
            <a:r>
              <a:rPr lang="nl-NL" sz="2400" dirty="0" err="1">
                <a:solidFill>
                  <a:prstClr val="black"/>
                </a:solidFill>
              </a:rPr>
              <a:t>to</a:t>
            </a:r>
            <a:r>
              <a:rPr lang="nl-NL" sz="2400" dirty="0">
                <a:solidFill>
                  <a:prstClr val="black"/>
                </a:solidFill>
              </a:rPr>
              <a:t> name </a:t>
            </a:r>
            <a:r>
              <a:rPr lang="nl-NL" sz="2400" dirty="0" err="1">
                <a:solidFill>
                  <a:prstClr val="black"/>
                </a:solidFill>
              </a:rPr>
              <a:t>your</a:t>
            </a:r>
            <a:r>
              <a:rPr lang="nl-NL" sz="2400" dirty="0">
                <a:solidFill>
                  <a:prstClr val="black"/>
                </a:solidFill>
              </a:rPr>
              <a:t> files </a:t>
            </a:r>
            <a:r>
              <a:rPr lang="nl-NL" sz="2400" dirty="0" err="1">
                <a:solidFill>
                  <a:prstClr val="black"/>
                </a:solidFill>
              </a:rPr>
              <a:t>and</a:t>
            </a:r>
            <a:r>
              <a:rPr lang="nl-NL" sz="2400" dirty="0">
                <a:solidFill>
                  <a:prstClr val="black"/>
                </a:solidFill>
              </a:rPr>
              <a:t> directories. Is </a:t>
            </a:r>
            <a:r>
              <a:rPr lang="nl-NL" sz="2400" dirty="0" err="1">
                <a:solidFill>
                  <a:prstClr val="black"/>
                </a:solidFill>
              </a:rPr>
              <a:t>it</a:t>
            </a:r>
            <a:r>
              <a:rPr lang="nl-NL" sz="2400" dirty="0">
                <a:solidFill>
                  <a:prstClr val="black"/>
                </a:solidFill>
              </a:rPr>
              <a:t> </a:t>
            </a:r>
            <a:r>
              <a:rPr lang="nl-NL" sz="2400" dirty="0" err="1">
                <a:solidFill>
                  <a:prstClr val="black"/>
                </a:solidFill>
              </a:rPr>
              <a:t>clear</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you</a:t>
            </a:r>
            <a:r>
              <a:rPr lang="nl-NL" sz="2400" dirty="0">
                <a:solidFill>
                  <a:prstClr val="black"/>
                </a:solidFill>
              </a:rPr>
              <a:t> (even in 5 </a:t>
            </a:r>
            <a:r>
              <a:rPr lang="nl-NL" sz="2400" dirty="0" err="1">
                <a:solidFill>
                  <a:prstClr val="black"/>
                </a:solidFill>
              </a:rPr>
              <a:t>years</a:t>
            </a:r>
            <a:r>
              <a:rPr lang="nl-NL" sz="2400" dirty="0">
                <a:solidFill>
                  <a:prstClr val="black"/>
                </a:solidFill>
              </a:rPr>
              <a:t>) </a:t>
            </a:r>
            <a:r>
              <a:rPr lang="nl-NL" sz="2400" dirty="0" err="1">
                <a:solidFill>
                  <a:prstClr val="black"/>
                </a:solidFill>
              </a:rPr>
              <a:t>and</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others</a:t>
            </a:r>
            <a:r>
              <a:rPr lang="nl-NL" sz="2400" dirty="0">
                <a:solidFill>
                  <a:prstClr val="black"/>
                </a:solidFill>
              </a:rPr>
              <a:t> </a:t>
            </a:r>
            <a:r>
              <a:rPr lang="nl-NL" sz="2400" dirty="0" err="1">
                <a:solidFill>
                  <a:prstClr val="black"/>
                </a:solidFill>
              </a:rPr>
              <a:t>what</a:t>
            </a:r>
            <a:r>
              <a:rPr lang="nl-NL" sz="2400" dirty="0">
                <a:solidFill>
                  <a:prstClr val="black"/>
                </a:solidFill>
              </a:rPr>
              <a:t> </a:t>
            </a:r>
            <a:r>
              <a:rPr lang="nl-NL" sz="2400" dirty="0" err="1">
                <a:solidFill>
                  <a:prstClr val="black"/>
                </a:solidFill>
              </a:rPr>
              <a:t>the</a:t>
            </a:r>
            <a:r>
              <a:rPr lang="nl-NL" sz="2400" dirty="0">
                <a:solidFill>
                  <a:prstClr val="black"/>
                </a:solidFill>
              </a:rPr>
              <a:t> file is </a:t>
            </a:r>
            <a:r>
              <a:rPr lang="nl-NL" sz="2400" dirty="0" err="1">
                <a:solidFill>
                  <a:prstClr val="black"/>
                </a:solidFill>
              </a:rPr>
              <a:t>about</a:t>
            </a:r>
            <a:r>
              <a:rPr lang="nl-NL" sz="2400" dirty="0">
                <a:solidFill>
                  <a:prstClr val="black"/>
                </a:solidFill>
              </a:rPr>
              <a:t>?</a:t>
            </a:r>
          </a:p>
          <a:p>
            <a:pPr defTabSz="914324"/>
            <a:endParaRPr lang="nl-NL" sz="2400" dirty="0">
              <a:solidFill>
                <a:prstClr val="black"/>
              </a:solidFill>
            </a:endParaRPr>
          </a:p>
          <a:p>
            <a:pPr defTabSz="914324"/>
            <a:r>
              <a:rPr lang="nl-NL" sz="2400" dirty="0">
                <a:solidFill>
                  <a:prstClr val="black"/>
                </a:solidFill>
              </a:rPr>
              <a:t>For </a:t>
            </a:r>
            <a:r>
              <a:rPr lang="nl-NL" sz="2400" dirty="0" err="1">
                <a:solidFill>
                  <a:prstClr val="black"/>
                </a:solidFill>
              </a:rPr>
              <a:t>instance</a:t>
            </a:r>
            <a:r>
              <a:rPr lang="nl-NL" sz="2400" dirty="0">
                <a:solidFill>
                  <a:prstClr val="black"/>
                </a:solidFill>
              </a:rPr>
              <a:t>, </a:t>
            </a:r>
            <a:r>
              <a:rPr lang="nl-NL" sz="2400" dirty="0" err="1">
                <a:solidFill>
                  <a:prstClr val="black"/>
                </a:solidFill>
              </a:rPr>
              <a:t>consider</a:t>
            </a:r>
            <a:r>
              <a:rPr lang="nl-NL" sz="2400" dirty="0">
                <a:solidFill>
                  <a:prstClr val="black"/>
                </a:solidFill>
              </a:rPr>
              <a:t>:</a:t>
            </a:r>
          </a:p>
          <a:p>
            <a:pPr defTabSz="914324"/>
            <a:endParaRPr lang="nl-NL" sz="2400" dirty="0">
              <a:solidFill>
                <a:prstClr val="black"/>
              </a:solidFill>
            </a:endParaRPr>
          </a:p>
          <a:p>
            <a:pPr defTabSz="914324"/>
            <a:r>
              <a:rPr lang="nl-NL" sz="2400" dirty="0" err="1">
                <a:solidFill>
                  <a:srgbClr val="92D050"/>
                </a:solidFill>
              </a:rPr>
              <a:t>Yyyymmdd_TypeExp_StudyID_ResearchID_Version</a:t>
            </a:r>
            <a:endParaRPr lang="nl-NL" sz="2400" dirty="0">
              <a:solidFill>
                <a:srgbClr val="92D050"/>
              </a:solidFill>
            </a:endParaRPr>
          </a:p>
          <a:p>
            <a:pPr defTabSz="914324"/>
            <a:endParaRPr lang="nl-NL" sz="2400" dirty="0">
              <a:solidFill>
                <a:prstClr val="black"/>
              </a:solidFill>
            </a:endParaRPr>
          </a:p>
          <a:p>
            <a:pPr defTabSz="914324"/>
            <a:r>
              <a:rPr lang="nl-NL" sz="2400" dirty="0" err="1">
                <a:solidFill>
                  <a:prstClr val="black"/>
                </a:solidFill>
              </a:rPr>
              <a:t>Think</a:t>
            </a:r>
            <a:r>
              <a:rPr lang="nl-NL" sz="2400" dirty="0">
                <a:solidFill>
                  <a:prstClr val="black"/>
                </a:solidFill>
              </a:rPr>
              <a:t> </a:t>
            </a:r>
            <a:r>
              <a:rPr lang="nl-NL" sz="2400" dirty="0" err="1">
                <a:solidFill>
                  <a:prstClr val="black"/>
                </a:solidFill>
              </a:rPr>
              <a:t>wisely</a:t>
            </a:r>
            <a:r>
              <a:rPr lang="nl-NL" sz="2400" dirty="0">
                <a:solidFill>
                  <a:prstClr val="black"/>
                </a:solidFill>
              </a:rPr>
              <a:t> </a:t>
            </a:r>
            <a:r>
              <a:rPr lang="nl-NL" sz="2400" dirty="0" err="1">
                <a:solidFill>
                  <a:prstClr val="black"/>
                </a:solidFill>
              </a:rPr>
              <a:t>about</a:t>
            </a:r>
            <a:r>
              <a:rPr lang="nl-NL" sz="2400" dirty="0">
                <a:solidFill>
                  <a:prstClr val="black"/>
                </a:solidFill>
              </a:rPr>
              <a:t> </a:t>
            </a:r>
            <a:r>
              <a:rPr lang="nl-NL" sz="2400" dirty="0" err="1">
                <a:solidFill>
                  <a:prstClr val="black"/>
                </a:solidFill>
              </a:rPr>
              <a:t>the</a:t>
            </a:r>
            <a:r>
              <a:rPr lang="nl-NL" sz="2400" dirty="0">
                <a:solidFill>
                  <a:prstClr val="black"/>
                </a:solidFill>
              </a:rPr>
              <a:t> name of </a:t>
            </a:r>
            <a:r>
              <a:rPr lang="nl-NL" sz="2400" dirty="0" err="1">
                <a:solidFill>
                  <a:prstClr val="black"/>
                </a:solidFill>
              </a:rPr>
              <a:t>your</a:t>
            </a:r>
            <a:r>
              <a:rPr lang="nl-NL" sz="2400" dirty="0">
                <a:solidFill>
                  <a:prstClr val="black"/>
                </a:solidFill>
              </a:rPr>
              <a:t> directories as well, </a:t>
            </a:r>
            <a:r>
              <a:rPr lang="nl-NL" sz="2400" dirty="0" err="1">
                <a:solidFill>
                  <a:prstClr val="black"/>
                </a:solidFill>
              </a:rPr>
              <a:t>it</a:t>
            </a:r>
            <a:r>
              <a:rPr lang="nl-NL" sz="2400" dirty="0">
                <a:solidFill>
                  <a:prstClr val="black"/>
                </a:solidFill>
              </a:rPr>
              <a:t> is </a:t>
            </a:r>
            <a:r>
              <a:rPr lang="nl-NL" sz="2400" dirty="0" err="1">
                <a:solidFill>
                  <a:prstClr val="black"/>
                </a:solidFill>
              </a:rPr>
              <a:t>so</a:t>
            </a:r>
            <a:r>
              <a:rPr lang="nl-NL" sz="2400" dirty="0">
                <a:solidFill>
                  <a:prstClr val="black"/>
                </a:solidFill>
              </a:rPr>
              <a:t> easy </a:t>
            </a:r>
            <a:r>
              <a:rPr lang="nl-NL" sz="2400" dirty="0" err="1">
                <a:solidFill>
                  <a:prstClr val="black"/>
                </a:solidFill>
              </a:rPr>
              <a:t>to</a:t>
            </a:r>
            <a:r>
              <a:rPr lang="nl-NL" sz="2400" dirty="0">
                <a:solidFill>
                  <a:prstClr val="black"/>
                </a:solidFill>
              </a:rPr>
              <a:t> get lost </a:t>
            </a:r>
            <a:r>
              <a:rPr lang="nl-NL" sz="2400" dirty="0" err="1">
                <a:solidFill>
                  <a:prstClr val="black"/>
                </a:solidFill>
              </a:rPr>
              <a:t>and</a:t>
            </a:r>
            <a:r>
              <a:rPr lang="nl-NL" sz="2400" dirty="0">
                <a:solidFill>
                  <a:prstClr val="black"/>
                </a:solidFill>
              </a:rPr>
              <a:t> </a:t>
            </a:r>
            <a:r>
              <a:rPr lang="nl-NL" sz="2400" dirty="0" err="1">
                <a:solidFill>
                  <a:prstClr val="black"/>
                </a:solidFill>
              </a:rPr>
              <a:t>forget</a:t>
            </a:r>
            <a:r>
              <a:rPr lang="nl-NL" sz="2400" dirty="0">
                <a:solidFill>
                  <a:prstClr val="black"/>
                </a:solidFill>
              </a:rPr>
              <a:t> </a:t>
            </a:r>
            <a:r>
              <a:rPr lang="nl-NL" sz="2400" dirty="0" err="1">
                <a:solidFill>
                  <a:prstClr val="black"/>
                </a:solidFill>
              </a:rPr>
              <a:t>where</a:t>
            </a:r>
            <a:r>
              <a:rPr lang="nl-NL" sz="2400" dirty="0">
                <a:solidFill>
                  <a:prstClr val="black"/>
                </a:solidFill>
              </a:rPr>
              <a:t> </a:t>
            </a:r>
            <a:r>
              <a:rPr lang="nl-NL" sz="2400" dirty="0" err="1">
                <a:solidFill>
                  <a:prstClr val="black"/>
                </a:solidFill>
              </a:rPr>
              <a:t>your</a:t>
            </a:r>
            <a:r>
              <a:rPr lang="nl-NL" sz="2400" dirty="0">
                <a:solidFill>
                  <a:prstClr val="black"/>
                </a:solidFill>
              </a:rPr>
              <a:t> data is </a:t>
            </a:r>
            <a:r>
              <a:rPr lang="nl-NL" sz="2400" dirty="0" err="1">
                <a:solidFill>
                  <a:prstClr val="black"/>
                </a:solidFill>
              </a:rPr>
              <a:t>stored</a:t>
            </a:r>
            <a:r>
              <a:rPr lang="nl-NL" sz="2400" dirty="0">
                <a:solidFill>
                  <a:prstClr val="black"/>
                </a:solidFill>
              </a:rPr>
              <a:t>. A </a:t>
            </a:r>
            <a:r>
              <a:rPr lang="nl-NL" sz="2400" dirty="0" err="1">
                <a:solidFill>
                  <a:prstClr val="black"/>
                </a:solidFill>
              </a:rPr>
              <a:t>good</a:t>
            </a:r>
            <a:r>
              <a:rPr lang="nl-NL" sz="2400" dirty="0">
                <a:solidFill>
                  <a:prstClr val="black"/>
                </a:solidFill>
              </a:rPr>
              <a:t> plan/</a:t>
            </a:r>
            <a:r>
              <a:rPr lang="nl-NL" sz="2400" dirty="0" err="1">
                <a:solidFill>
                  <a:prstClr val="black"/>
                </a:solidFill>
              </a:rPr>
              <a:t>structure</a:t>
            </a:r>
            <a:r>
              <a:rPr lang="nl-NL" sz="2400" dirty="0">
                <a:solidFill>
                  <a:prstClr val="black"/>
                </a:solidFill>
              </a:rPr>
              <a:t> </a:t>
            </a:r>
            <a:r>
              <a:rPr lang="nl-NL" sz="2400" dirty="0" err="1">
                <a:solidFill>
                  <a:prstClr val="black"/>
                </a:solidFill>
              </a:rPr>
              <a:t>saves</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very</a:t>
            </a:r>
            <a:r>
              <a:rPr lang="nl-NL" sz="2400" dirty="0">
                <a:solidFill>
                  <a:prstClr val="black"/>
                </a:solidFill>
              </a:rPr>
              <a:t> </a:t>
            </a:r>
            <a:r>
              <a:rPr lang="nl-NL" sz="2400" dirty="0" err="1">
                <a:solidFill>
                  <a:prstClr val="black"/>
                </a:solidFill>
              </a:rPr>
              <a:t>precious</a:t>
            </a:r>
            <a:r>
              <a:rPr lang="nl-NL" sz="2400" dirty="0">
                <a:solidFill>
                  <a:prstClr val="black"/>
                </a:solidFill>
              </a:rPr>
              <a:t> time, trust me!</a:t>
            </a:r>
          </a:p>
        </p:txBody>
      </p:sp>
      <p:pic>
        <p:nvPicPr>
          <p:cNvPr id="6" name="Picture 2">
            <a:extLst>
              <a:ext uri="{FF2B5EF4-FFF2-40B4-BE49-F238E27FC236}">
                <a16:creationId xmlns:a16="http://schemas.microsoft.com/office/drawing/2014/main" id="{A10DBB45-2E84-44B8-B7E7-6F948BA643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1E7A21D-334D-447F-A07D-91F1C37125FC}"/>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33392524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E50DCE-3C7E-4D75-B1BF-12A0418684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1586" y="1868556"/>
            <a:ext cx="3309730" cy="3309730"/>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Filenames and directories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8177055" cy="2308324"/>
          </a:xfrm>
          <a:prstGeom prst="rect">
            <a:avLst/>
          </a:prstGeom>
          <a:noFill/>
        </p:spPr>
        <p:txBody>
          <a:bodyPr wrap="square" rtlCol="0">
            <a:spAutoFit/>
          </a:bodyPr>
          <a:lstStyle/>
          <a:p>
            <a:pPr defTabSz="914324"/>
            <a:r>
              <a:rPr lang="nl-NL" sz="2400" dirty="0">
                <a:solidFill>
                  <a:prstClr val="black"/>
                </a:solidFill>
              </a:rPr>
              <a:t>Always </a:t>
            </a:r>
            <a:r>
              <a:rPr lang="nl-NL" sz="2400" dirty="0" err="1">
                <a:solidFill>
                  <a:prstClr val="black"/>
                </a:solidFill>
              </a:rPr>
              <a:t>seek</a:t>
            </a:r>
            <a:r>
              <a:rPr lang="nl-NL" sz="2400" dirty="0">
                <a:solidFill>
                  <a:prstClr val="black"/>
                </a:solidFill>
              </a:rPr>
              <a:t> </a:t>
            </a:r>
            <a:r>
              <a:rPr lang="nl-NL" sz="2400" dirty="0" err="1">
                <a:solidFill>
                  <a:prstClr val="black"/>
                </a:solidFill>
              </a:rPr>
              <a:t>advice</a:t>
            </a:r>
            <a:r>
              <a:rPr lang="nl-NL" sz="2400" dirty="0">
                <a:solidFill>
                  <a:prstClr val="black"/>
                </a:solidFill>
              </a:rPr>
              <a:t> </a:t>
            </a:r>
            <a:r>
              <a:rPr lang="nl-NL" sz="2400" dirty="0" err="1">
                <a:solidFill>
                  <a:prstClr val="black"/>
                </a:solidFill>
              </a:rPr>
              <a:t>from</a:t>
            </a:r>
            <a:r>
              <a:rPr lang="nl-NL" sz="2400" dirty="0">
                <a:solidFill>
                  <a:prstClr val="black"/>
                </a:solidFill>
              </a:rPr>
              <a:t> e.g. </a:t>
            </a:r>
            <a:r>
              <a:rPr lang="nl-NL" sz="2400" dirty="0" err="1">
                <a:solidFill>
                  <a:prstClr val="black"/>
                </a:solidFill>
              </a:rPr>
              <a:t>your</a:t>
            </a:r>
            <a:r>
              <a:rPr lang="nl-NL" sz="2400" dirty="0">
                <a:solidFill>
                  <a:prstClr val="black"/>
                </a:solidFill>
              </a:rPr>
              <a:t> supervisor </a:t>
            </a:r>
            <a:r>
              <a:rPr lang="nl-NL" sz="2400" dirty="0" err="1">
                <a:solidFill>
                  <a:prstClr val="black"/>
                </a:solidFill>
              </a:rPr>
              <a:t>regarding</a:t>
            </a:r>
            <a:r>
              <a:rPr lang="nl-NL" sz="2400" dirty="0">
                <a:solidFill>
                  <a:prstClr val="black"/>
                </a:solidFill>
              </a:rPr>
              <a:t> </a:t>
            </a:r>
            <a:r>
              <a:rPr lang="nl-NL" sz="2400" dirty="0" err="1">
                <a:solidFill>
                  <a:prstClr val="black"/>
                </a:solidFill>
              </a:rPr>
              <a:t>naming</a:t>
            </a:r>
            <a:r>
              <a:rPr lang="nl-NL" sz="2400" dirty="0">
                <a:solidFill>
                  <a:prstClr val="black"/>
                </a:solidFill>
              </a:rPr>
              <a:t> files </a:t>
            </a:r>
            <a:r>
              <a:rPr lang="nl-NL" sz="2400" dirty="0" err="1">
                <a:solidFill>
                  <a:prstClr val="black"/>
                </a:solidFill>
              </a:rPr>
              <a:t>and</a:t>
            </a:r>
            <a:r>
              <a:rPr lang="nl-NL" sz="2400" dirty="0">
                <a:solidFill>
                  <a:prstClr val="black"/>
                </a:solidFill>
              </a:rPr>
              <a:t> directories. </a:t>
            </a:r>
          </a:p>
          <a:p>
            <a:pPr defTabSz="914324"/>
            <a:endParaRPr lang="nl-NL" sz="2400" dirty="0">
              <a:solidFill>
                <a:prstClr val="black"/>
              </a:solidFill>
            </a:endParaRPr>
          </a:p>
          <a:p>
            <a:pPr defTabSz="914324"/>
            <a:r>
              <a:rPr lang="nl-NL" sz="2400" dirty="0" err="1">
                <a:solidFill>
                  <a:prstClr val="black"/>
                </a:solidFill>
              </a:rPr>
              <a:t>Your</a:t>
            </a:r>
            <a:r>
              <a:rPr lang="nl-NL" sz="2400" dirty="0">
                <a:solidFill>
                  <a:prstClr val="black"/>
                </a:solidFill>
              </a:rPr>
              <a:t> </a:t>
            </a:r>
            <a:r>
              <a:rPr lang="nl-NL" sz="2400" dirty="0" err="1">
                <a:solidFill>
                  <a:prstClr val="black"/>
                </a:solidFill>
              </a:rPr>
              <a:t>group</a:t>
            </a:r>
            <a:r>
              <a:rPr lang="nl-NL" sz="2400" dirty="0">
                <a:solidFill>
                  <a:prstClr val="black"/>
                </a:solidFill>
              </a:rPr>
              <a:t> </a:t>
            </a:r>
            <a:r>
              <a:rPr lang="nl-NL" sz="2400" dirty="0" err="1">
                <a:solidFill>
                  <a:prstClr val="black"/>
                </a:solidFill>
              </a:rPr>
              <a:t>might</a:t>
            </a:r>
            <a:r>
              <a:rPr lang="nl-NL" sz="2400" dirty="0">
                <a:solidFill>
                  <a:prstClr val="black"/>
                </a:solidFill>
              </a:rPr>
              <a:t> </a:t>
            </a:r>
            <a:r>
              <a:rPr lang="nl-NL" sz="2400" dirty="0" err="1">
                <a:solidFill>
                  <a:prstClr val="black"/>
                </a:solidFill>
              </a:rPr>
              <a:t>already</a:t>
            </a:r>
            <a:r>
              <a:rPr lang="nl-NL" sz="2400" dirty="0">
                <a:solidFill>
                  <a:prstClr val="black"/>
                </a:solidFill>
              </a:rPr>
              <a:t> have a standard format in </a:t>
            </a:r>
            <a:r>
              <a:rPr lang="nl-NL" sz="2400" dirty="0" err="1">
                <a:solidFill>
                  <a:prstClr val="black"/>
                </a:solidFill>
              </a:rPr>
              <a:t>place</a:t>
            </a:r>
            <a:r>
              <a:rPr lang="nl-NL" sz="2400" dirty="0">
                <a:solidFill>
                  <a:prstClr val="black"/>
                </a:solidFill>
              </a:rPr>
              <a:t> or </a:t>
            </a:r>
            <a:r>
              <a:rPr lang="nl-NL" sz="2400" dirty="0" err="1">
                <a:solidFill>
                  <a:prstClr val="black"/>
                </a:solidFill>
              </a:rPr>
              <a:t>your</a:t>
            </a:r>
            <a:r>
              <a:rPr lang="nl-NL" sz="2400" dirty="0">
                <a:solidFill>
                  <a:prstClr val="black"/>
                </a:solidFill>
              </a:rPr>
              <a:t> supervisor </a:t>
            </a:r>
            <a:r>
              <a:rPr lang="nl-NL" sz="2400" dirty="0" err="1">
                <a:solidFill>
                  <a:prstClr val="black"/>
                </a:solidFill>
              </a:rPr>
              <a:t>might</a:t>
            </a:r>
            <a:r>
              <a:rPr lang="nl-NL" sz="2400" dirty="0">
                <a:solidFill>
                  <a:prstClr val="black"/>
                </a:solidFill>
              </a:rPr>
              <a:t> </a:t>
            </a:r>
            <a:r>
              <a:rPr lang="nl-NL" sz="2400" dirty="0" err="1">
                <a:solidFill>
                  <a:prstClr val="black"/>
                </a:solidFill>
              </a:rPr>
              <a:t>know</a:t>
            </a:r>
            <a:r>
              <a:rPr lang="nl-NL" sz="2400" dirty="0">
                <a:solidFill>
                  <a:prstClr val="black"/>
                </a:solidFill>
              </a:rPr>
              <a:t> </a:t>
            </a:r>
            <a:r>
              <a:rPr lang="nl-NL" sz="2400" dirty="0" err="1">
                <a:solidFill>
                  <a:prstClr val="black"/>
                </a:solidFill>
              </a:rPr>
              <a:t>what</a:t>
            </a:r>
            <a:r>
              <a:rPr lang="nl-NL" sz="2400" dirty="0">
                <a:solidFill>
                  <a:prstClr val="black"/>
                </a:solidFill>
              </a:rPr>
              <a:t> is common in a </a:t>
            </a:r>
            <a:r>
              <a:rPr lang="nl-NL" sz="2400" dirty="0" err="1">
                <a:solidFill>
                  <a:prstClr val="black"/>
                </a:solidFill>
              </a:rPr>
              <a:t>certain</a:t>
            </a:r>
            <a:r>
              <a:rPr lang="nl-NL" sz="2400" dirty="0">
                <a:solidFill>
                  <a:prstClr val="black"/>
                </a:solidFill>
              </a:rPr>
              <a:t> research field. </a:t>
            </a:r>
          </a:p>
        </p:txBody>
      </p:sp>
      <p:pic>
        <p:nvPicPr>
          <p:cNvPr id="6" name="Picture 2">
            <a:extLst>
              <a:ext uri="{FF2B5EF4-FFF2-40B4-BE49-F238E27FC236}">
                <a16:creationId xmlns:a16="http://schemas.microsoft.com/office/drawing/2014/main" id="{A10DBB45-2E84-44B8-B7E7-6F948BA643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1E7A21D-334D-447F-A07D-91F1C37125FC}"/>
              </a:ext>
            </a:extLst>
          </p:cNvPr>
          <p:cNvSpPr/>
          <p:nvPr/>
        </p:nvSpPr>
        <p:spPr>
          <a:xfrm>
            <a:off x="10162903" y="0"/>
            <a:ext cx="2029097" cy="260350"/>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use your data?</a:t>
            </a:r>
          </a:p>
        </p:txBody>
      </p:sp>
    </p:spTree>
    <p:extLst>
      <p:ext uri="{BB962C8B-B14F-4D97-AF65-F5344CB8AC3E}">
        <p14:creationId xmlns:p14="http://schemas.microsoft.com/office/powerpoint/2010/main" val="28414205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What will be discussed? </a:t>
            </a:r>
          </a:p>
        </p:txBody>
      </p:sp>
      <p:graphicFrame>
        <p:nvGraphicFramePr>
          <p:cNvPr id="3" name="Diagram 2">
            <a:extLst>
              <a:ext uri="{FF2B5EF4-FFF2-40B4-BE49-F238E27FC236}">
                <a16:creationId xmlns:a16="http://schemas.microsoft.com/office/drawing/2014/main" id="{6305AAD8-542A-4840-9C7F-6D7614D0E6E4}"/>
              </a:ext>
            </a:extLst>
          </p:cNvPr>
          <p:cNvGraphicFramePr/>
          <p:nvPr/>
        </p:nvGraphicFramePr>
        <p:xfrm>
          <a:off x="1698178" y="1524001"/>
          <a:ext cx="7258253" cy="463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418FB3C2-45C1-4FD4-B780-F34FB7BCD2DB}"/>
              </a:ext>
            </a:extLst>
          </p:cNvPr>
          <p:cNvSpPr txBox="1"/>
          <p:nvPr/>
        </p:nvSpPr>
        <p:spPr>
          <a:xfrm>
            <a:off x="-1384"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Martin O’Reilly, The Alan Turing Institute</a:t>
            </a:r>
            <a:endParaRPr lang="en-US" sz="1200" dirty="0"/>
          </a:p>
        </p:txBody>
      </p:sp>
      <p:grpSp>
        <p:nvGrpSpPr>
          <p:cNvPr id="14" name="Group 13">
            <a:extLst>
              <a:ext uri="{FF2B5EF4-FFF2-40B4-BE49-F238E27FC236}">
                <a16:creationId xmlns:a16="http://schemas.microsoft.com/office/drawing/2014/main" id="{6BB8A145-B42A-44EC-9711-755B5025FA92}"/>
              </a:ext>
            </a:extLst>
          </p:cNvPr>
          <p:cNvGrpSpPr/>
          <p:nvPr/>
        </p:nvGrpSpPr>
        <p:grpSpPr>
          <a:xfrm>
            <a:off x="1698178" y="3333743"/>
            <a:ext cx="714916" cy="1021307"/>
            <a:chOff x="0" y="1808235"/>
            <a:chExt cx="714916" cy="1021307"/>
          </a:xfrm>
        </p:grpSpPr>
        <p:sp>
          <p:nvSpPr>
            <p:cNvPr id="18" name="Arrow: Chevron 17">
              <a:extLst>
                <a:ext uri="{FF2B5EF4-FFF2-40B4-BE49-F238E27FC236}">
                  <a16:creationId xmlns:a16="http://schemas.microsoft.com/office/drawing/2014/main" id="{49BDC333-ED95-4849-9B4B-428D8E5069E2}"/>
                </a:ext>
              </a:extLst>
            </p:cNvPr>
            <p:cNvSpPr/>
            <p:nvPr/>
          </p:nvSpPr>
          <p:spPr>
            <a:xfrm rot="5400000">
              <a:off x="-153196" y="1961431"/>
              <a:ext cx="1021307" cy="714915"/>
            </a:xfrm>
            <a:prstGeom prst="chevron">
              <a:avLst/>
            </a:prstGeom>
          </p:spPr>
          <p:style>
            <a:lnRef idx="2">
              <a:schemeClr val="accent5">
                <a:hueOff val="-3676672"/>
                <a:satOff val="-5114"/>
                <a:lumOff val="-1961"/>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sp>
        <p:sp>
          <p:nvSpPr>
            <p:cNvPr id="19" name="Arrow: Chevron 4">
              <a:extLst>
                <a:ext uri="{FF2B5EF4-FFF2-40B4-BE49-F238E27FC236}">
                  <a16:creationId xmlns:a16="http://schemas.microsoft.com/office/drawing/2014/main" id="{A64C03AB-2BD0-452B-BE41-52BC052F74EF}"/>
                </a:ext>
              </a:extLst>
            </p:cNvPr>
            <p:cNvSpPr txBox="1"/>
            <p:nvPr/>
          </p:nvSpPr>
          <p:spPr>
            <a:xfrm>
              <a:off x="1" y="2165693"/>
              <a:ext cx="714915" cy="306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3</a:t>
              </a:r>
            </a:p>
          </p:txBody>
        </p:sp>
      </p:grpSp>
      <p:grpSp>
        <p:nvGrpSpPr>
          <p:cNvPr id="15" name="Group 14">
            <a:extLst>
              <a:ext uri="{FF2B5EF4-FFF2-40B4-BE49-F238E27FC236}">
                <a16:creationId xmlns:a16="http://schemas.microsoft.com/office/drawing/2014/main" id="{2A7E15BE-5B93-4EB6-8214-FCC15098FC32}"/>
              </a:ext>
            </a:extLst>
          </p:cNvPr>
          <p:cNvGrpSpPr/>
          <p:nvPr/>
        </p:nvGrpSpPr>
        <p:grpSpPr>
          <a:xfrm>
            <a:off x="2413093" y="3333744"/>
            <a:ext cx="6543337" cy="663850"/>
            <a:chOff x="714915" y="1808236"/>
            <a:chExt cx="6543337" cy="663850"/>
          </a:xfrm>
        </p:grpSpPr>
        <p:sp>
          <p:nvSpPr>
            <p:cNvPr id="16" name="Rectangle: Top Corners Rounded 15">
              <a:extLst>
                <a:ext uri="{FF2B5EF4-FFF2-40B4-BE49-F238E27FC236}">
                  <a16:creationId xmlns:a16="http://schemas.microsoft.com/office/drawing/2014/main" id="{5F00FA59-9B04-46E5-A90D-D492E320D287}"/>
                </a:ext>
              </a:extLst>
            </p:cNvPr>
            <p:cNvSpPr/>
            <p:nvPr/>
          </p:nvSpPr>
          <p:spPr>
            <a:xfrm rot="5400000">
              <a:off x="3654659" y="-1131508"/>
              <a:ext cx="663850" cy="6543337"/>
            </a:xfrm>
            <a:prstGeom prst="round2SameRect">
              <a:avLst/>
            </a:prstGeom>
          </p:spPr>
          <p:style>
            <a:lnRef idx="2">
              <a:schemeClr val="accent5">
                <a:hueOff val="-3676672"/>
                <a:satOff val="-5114"/>
                <a:lumOff val="-1961"/>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Rectangle: Top Corners Rounded 6">
              <a:extLst>
                <a:ext uri="{FF2B5EF4-FFF2-40B4-BE49-F238E27FC236}">
                  <a16:creationId xmlns:a16="http://schemas.microsoft.com/office/drawing/2014/main" id="{39843A15-F3D9-47FE-BA1E-3E154897E388}"/>
                </a:ext>
              </a:extLst>
            </p:cNvPr>
            <p:cNvSpPr txBox="1"/>
            <p:nvPr/>
          </p:nvSpPr>
          <p:spPr>
            <a:xfrm>
              <a:off x="714916" y="1840641"/>
              <a:ext cx="6510931" cy="5990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a:t>How do I trust your data?</a:t>
              </a:r>
            </a:p>
          </p:txBody>
        </p:sp>
      </p:grpSp>
      <p:sp>
        <p:nvSpPr>
          <p:cNvPr id="11" name="Rectangle 10">
            <a:extLst>
              <a:ext uri="{FF2B5EF4-FFF2-40B4-BE49-F238E27FC236}">
                <a16:creationId xmlns:a16="http://schemas.microsoft.com/office/drawing/2014/main" id="{A0393F9A-A7AD-41CC-A127-B48BE429DE7B}"/>
              </a:ext>
            </a:extLst>
          </p:cNvPr>
          <p:cNvSpPr/>
          <p:nvPr/>
        </p:nvSpPr>
        <p:spPr>
          <a:xfrm>
            <a:off x="9056914" y="3333744"/>
            <a:ext cx="2547711" cy="631446"/>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processing</a:t>
            </a:r>
          </a:p>
          <a:p>
            <a:pPr marL="171450" indent="-171450">
              <a:buFontTx/>
              <a:buChar char="-"/>
            </a:pPr>
            <a:r>
              <a:rPr lang="en-US" sz="1000" dirty="0"/>
              <a:t>Version control</a:t>
            </a:r>
          </a:p>
        </p:txBody>
      </p:sp>
    </p:spTree>
    <p:extLst>
      <p:ext uri="{BB962C8B-B14F-4D97-AF65-F5344CB8AC3E}">
        <p14:creationId xmlns:p14="http://schemas.microsoft.com/office/powerpoint/2010/main" val="9302192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magnifying glass&#10;&#10;Description automatically generated with medium confidence">
            <a:extLst>
              <a:ext uri="{FF2B5EF4-FFF2-40B4-BE49-F238E27FC236}">
                <a16:creationId xmlns:a16="http://schemas.microsoft.com/office/drawing/2014/main" id="{E9CC1AC2-C726-4D79-BCC2-EA565F131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1600200"/>
            <a:ext cx="5257800" cy="5257800"/>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processing</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61665"/>
          </a:xfrm>
          <a:prstGeom prst="rect">
            <a:avLst/>
          </a:prstGeom>
          <a:noFill/>
        </p:spPr>
        <p:txBody>
          <a:bodyPr wrap="square" rtlCol="0">
            <a:spAutoFit/>
          </a:bodyPr>
          <a:lstStyle/>
          <a:p>
            <a:pPr defTabSz="914324"/>
            <a:r>
              <a:rPr lang="nl-NL" sz="2400" dirty="0">
                <a:solidFill>
                  <a:prstClr val="black"/>
                </a:solidFill>
              </a:rPr>
              <a:t>A </a:t>
            </a:r>
            <a:r>
              <a:rPr lang="nl-NL" sz="2400" dirty="0" err="1">
                <a:solidFill>
                  <a:prstClr val="black"/>
                </a:solidFill>
              </a:rPr>
              <a:t>little</a:t>
            </a:r>
            <a:r>
              <a:rPr lang="nl-NL" sz="2400" dirty="0">
                <a:solidFill>
                  <a:prstClr val="black"/>
                </a:solidFill>
              </a:rPr>
              <a:t> bit of detective </a:t>
            </a:r>
            <a:r>
              <a:rPr lang="nl-NL" sz="2400" dirty="0" err="1">
                <a:solidFill>
                  <a:prstClr val="black"/>
                </a:solidFill>
              </a:rPr>
              <a:t>work</a:t>
            </a:r>
            <a:r>
              <a:rPr lang="nl-NL" sz="2400" dirty="0">
                <a:solidFill>
                  <a:prstClr val="black"/>
                </a:solidFill>
              </a:rPr>
              <a:t>….</a:t>
            </a:r>
          </a:p>
        </p:txBody>
      </p:sp>
      <p:pic>
        <p:nvPicPr>
          <p:cNvPr id="6" name="Picture 2">
            <a:extLst>
              <a:ext uri="{FF2B5EF4-FFF2-40B4-BE49-F238E27FC236}">
                <a16:creationId xmlns:a16="http://schemas.microsoft.com/office/drawing/2014/main" id="{87D06AF5-156A-42F8-BD3C-4421198051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3994C8E-D949-4425-9D77-3F445192BBB2}"/>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3864540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processing</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4154984"/>
          </a:xfrm>
          <a:prstGeom prst="rect">
            <a:avLst/>
          </a:prstGeom>
          <a:noFill/>
        </p:spPr>
        <p:txBody>
          <a:bodyPr wrap="square" rtlCol="0">
            <a:spAutoFit/>
          </a:bodyPr>
          <a:lstStyle/>
          <a:p>
            <a:pPr defTabSz="914324"/>
            <a:r>
              <a:rPr lang="nl-NL" sz="2400" dirty="0" err="1">
                <a:solidFill>
                  <a:prstClr val="black"/>
                </a:solidFill>
              </a:rPr>
              <a:t>To</a:t>
            </a:r>
            <a:r>
              <a:rPr lang="nl-NL" sz="2400" dirty="0">
                <a:solidFill>
                  <a:prstClr val="black"/>
                </a:solidFill>
              </a:rPr>
              <a:t> trust data, </a:t>
            </a:r>
            <a:r>
              <a:rPr lang="nl-NL" sz="2400" dirty="0" err="1">
                <a:solidFill>
                  <a:prstClr val="black"/>
                </a:solidFill>
              </a:rPr>
              <a:t>you</a:t>
            </a:r>
            <a:r>
              <a:rPr lang="nl-NL" sz="2400" dirty="0">
                <a:solidFill>
                  <a:prstClr val="black"/>
                </a:solidFill>
              </a:rPr>
              <a:t> </a:t>
            </a:r>
            <a:r>
              <a:rPr lang="nl-NL" sz="2400" dirty="0" err="1">
                <a:solidFill>
                  <a:prstClr val="black"/>
                </a:solidFill>
              </a:rPr>
              <a:t>need</a:t>
            </a:r>
            <a:r>
              <a:rPr lang="nl-NL" sz="2400" dirty="0">
                <a:solidFill>
                  <a:prstClr val="black"/>
                </a:solidFill>
              </a:rPr>
              <a:t> </a:t>
            </a:r>
            <a:r>
              <a:rPr lang="nl-NL" sz="2400" dirty="0" err="1">
                <a:solidFill>
                  <a:prstClr val="black"/>
                </a:solidFill>
              </a:rPr>
              <a:t>to</a:t>
            </a:r>
            <a:r>
              <a:rPr lang="nl-NL" sz="2400" dirty="0">
                <a:solidFill>
                  <a:prstClr val="black"/>
                </a:solidFill>
              </a:rPr>
              <a:t> </a:t>
            </a:r>
            <a:r>
              <a:rPr lang="nl-NL" sz="2400" dirty="0" err="1">
                <a:solidFill>
                  <a:prstClr val="black"/>
                </a:solidFill>
              </a:rPr>
              <a:t>know</a:t>
            </a:r>
            <a:r>
              <a:rPr lang="nl-NL" sz="2400" dirty="0">
                <a:solidFill>
                  <a:prstClr val="black"/>
                </a:solidFill>
              </a:rPr>
              <a:t> </a:t>
            </a:r>
            <a:r>
              <a:rPr lang="nl-NL" sz="2400" dirty="0" err="1">
                <a:solidFill>
                  <a:prstClr val="black"/>
                </a:solidFill>
              </a:rPr>
              <a:t>what</a:t>
            </a:r>
            <a:r>
              <a:rPr lang="nl-NL" sz="2400" dirty="0">
                <a:solidFill>
                  <a:prstClr val="black"/>
                </a:solidFill>
              </a:rPr>
              <a:t> </a:t>
            </a:r>
            <a:r>
              <a:rPr lang="nl-NL" sz="2400" dirty="0" err="1">
                <a:solidFill>
                  <a:prstClr val="black"/>
                </a:solidFill>
              </a:rPr>
              <a:t>happened</a:t>
            </a:r>
            <a:r>
              <a:rPr lang="nl-NL" sz="2400" dirty="0">
                <a:solidFill>
                  <a:prstClr val="black"/>
                </a:solidFill>
              </a:rPr>
              <a:t> </a:t>
            </a:r>
            <a:r>
              <a:rPr lang="nl-NL" sz="2400" dirty="0" err="1">
                <a:solidFill>
                  <a:prstClr val="black"/>
                </a:solidFill>
              </a:rPr>
              <a:t>with</a:t>
            </a:r>
            <a:r>
              <a:rPr lang="nl-NL" sz="2400" dirty="0">
                <a:solidFill>
                  <a:prstClr val="black"/>
                </a:solidFill>
              </a:rPr>
              <a:t> </a:t>
            </a:r>
            <a:r>
              <a:rPr lang="nl-NL" sz="2400" dirty="0" err="1">
                <a:solidFill>
                  <a:prstClr val="black"/>
                </a:solidFill>
              </a:rPr>
              <a:t>it</a:t>
            </a:r>
            <a:r>
              <a:rPr lang="nl-NL" sz="2400" dirty="0">
                <a:solidFill>
                  <a:prstClr val="black"/>
                </a:solidFill>
              </a:rPr>
              <a:t>, like a chain of </a:t>
            </a:r>
            <a:r>
              <a:rPr lang="nl-NL" sz="2400" dirty="0" err="1">
                <a:solidFill>
                  <a:prstClr val="black"/>
                </a:solidFill>
              </a:rPr>
              <a:t>custody</a:t>
            </a:r>
            <a:r>
              <a:rPr lang="nl-NL" sz="2400" dirty="0">
                <a:solidFill>
                  <a:prstClr val="black"/>
                </a:solidFill>
              </a:rPr>
              <a:t>.</a:t>
            </a:r>
          </a:p>
          <a:p>
            <a:pPr defTabSz="914324"/>
            <a:endParaRPr lang="nl-NL" sz="2400" dirty="0">
              <a:solidFill>
                <a:prstClr val="black"/>
              </a:solidFill>
            </a:endParaRPr>
          </a:p>
          <a:p>
            <a:pPr defTabSz="914324"/>
            <a:r>
              <a:rPr lang="nl-NL" sz="2400" dirty="0" err="1">
                <a:solidFill>
                  <a:prstClr val="black"/>
                </a:solidFill>
              </a:rPr>
              <a:t>What</a:t>
            </a:r>
            <a:r>
              <a:rPr lang="nl-NL" sz="2400" dirty="0">
                <a:solidFill>
                  <a:prstClr val="black"/>
                </a:solidFill>
              </a:rPr>
              <a:t> was </a:t>
            </a:r>
            <a:r>
              <a:rPr lang="nl-NL" sz="2400" dirty="0" err="1">
                <a:solidFill>
                  <a:prstClr val="black"/>
                </a:solidFill>
              </a:rPr>
              <a:t>the</a:t>
            </a:r>
            <a:r>
              <a:rPr lang="nl-NL" sz="2400" dirty="0">
                <a:solidFill>
                  <a:prstClr val="black"/>
                </a:solidFill>
              </a:rPr>
              <a:t> research question?</a:t>
            </a:r>
          </a:p>
          <a:p>
            <a:pPr defTabSz="914324"/>
            <a:r>
              <a:rPr lang="nl-NL" sz="2400" dirty="0" err="1">
                <a:solidFill>
                  <a:prstClr val="black"/>
                </a:solidFill>
              </a:rPr>
              <a:t>Who</a:t>
            </a:r>
            <a:r>
              <a:rPr lang="nl-NL" sz="2400" dirty="0">
                <a:solidFill>
                  <a:prstClr val="black"/>
                </a:solidFill>
              </a:rPr>
              <a:t> </a:t>
            </a:r>
            <a:r>
              <a:rPr lang="nl-NL" sz="2400" dirty="0" err="1">
                <a:solidFill>
                  <a:prstClr val="black"/>
                </a:solidFill>
              </a:rPr>
              <a:t>collected</a:t>
            </a:r>
            <a:r>
              <a:rPr lang="nl-NL" sz="2400" dirty="0">
                <a:solidFill>
                  <a:prstClr val="black"/>
                </a:solidFill>
              </a:rPr>
              <a:t> </a:t>
            </a:r>
            <a:r>
              <a:rPr lang="nl-NL" sz="2400" dirty="0" err="1">
                <a:solidFill>
                  <a:prstClr val="black"/>
                </a:solidFill>
              </a:rPr>
              <a:t>the</a:t>
            </a:r>
            <a:r>
              <a:rPr lang="nl-NL" sz="2400" dirty="0">
                <a:solidFill>
                  <a:prstClr val="black"/>
                </a:solidFill>
              </a:rPr>
              <a:t> data?</a:t>
            </a:r>
          </a:p>
          <a:p>
            <a:pPr defTabSz="914324"/>
            <a:r>
              <a:rPr lang="nl-NL" sz="2400" dirty="0">
                <a:solidFill>
                  <a:prstClr val="black"/>
                </a:solidFill>
              </a:rPr>
              <a:t>How was </a:t>
            </a:r>
            <a:r>
              <a:rPr lang="nl-NL" sz="2400" dirty="0" err="1">
                <a:solidFill>
                  <a:prstClr val="black"/>
                </a:solidFill>
              </a:rPr>
              <a:t>the</a:t>
            </a:r>
            <a:r>
              <a:rPr lang="nl-NL" sz="2400" dirty="0">
                <a:solidFill>
                  <a:prstClr val="black"/>
                </a:solidFill>
              </a:rPr>
              <a:t> data </a:t>
            </a:r>
            <a:r>
              <a:rPr lang="nl-NL" sz="2400" dirty="0" err="1">
                <a:solidFill>
                  <a:prstClr val="black"/>
                </a:solidFill>
              </a:rPr>
              <a:t>processed</a:t>
            </a:r>
            <a:r>
              <a:rPr lang="nl-NL" sz="2400" dirty="0">
                <a:solidFill>
                  <a:prstClr val="black"/>
                </a:solidFill>
              </a:rPr>
              <a:t>?</a:t>
            </a:r>
          </a:p>
          <a:p>
            <a:pPr defTabSz="914324"/>
            <a:r>
              <a:rPr lang="nl-NL" sz="2400" dirty="0" err="1">
                <a:solidFill>
                  <a:prstClr val="black"/>
                </a:solidFill>
              </a:rPr>
              <a:t>Who</a:t>
            </a:r>
            <a:r>
              <a:rPr lang="nl-NL" sz="2400" dirty="0">
                <a:solidFill>
                  <a:prstClr val="black"/>
                </a:solidFill>
              </a:rPr>
              <a:t> </a:t>
            </a:r>
            <a:r>
              <a:rPr lang="nl-NL" sz="2400" dirty="0" err="1">
                <a:solidFill>
                  <a:prstClr val="black"/>
                </a:solidFill>
              </a:rPr>
              <a:t>owns</a:t>
            </a:r>
            <a:r>
              <a:rPr lang="nl-NL" sz="2400" dirty="0">
                <a:solidFill>
                  <a:prstClr val="black"/>
                </a:solidFill>
              </a:rPr>
              <a:t> </a:t>
            </a:r>
            <a:r>
              <a:rPr lang="nl-NL" sz="2400" dirty="0" err="1">
                <a:solidFill>
                  <a:prstClr val="black"/>
                </a:solidFill>
              </a:rPr>
              <a:t>the</a:t>
            </a:r>
            <a:r>
              <a:rPr lang="nl-NL" sz="2400" dirty="0">
                <a:solidFill>
                  <a:prstClr val="black"/>
                </a:solidFill>
              </a:rPr>
              <a:t> data?</a:t>
            </a:r>
          </a:p>
          <a:p>
            <a:pPr defTabSz="914324"/>
            <a:endParaRPr lang="nl-NL" sz="2400" dirty="0">
              <a:solidFill>
                <a:prstClr val="black"/>
              </a:solidFill>
            </a:endParaRPr>
          </a:p>
          <a:p>
            <a:pPr defTabSz="914324"/>
            <a:r>
              <a:rPr lang="nl-NL" sz="2400" dirty="0" err="1">
                <a:solidFill>
                  <a:prstClr val="black"/>
                </a:solidFill>
              </a:rPr>
              <a:t>All</a:t>
            </a:r>
            <a:r>
              <a:rPr lang="nl-NL" sz="2400" dirty="0">
                <a:solidFill>
                  <a:prstClr val="black"/>
                </a:solidFill>
              </a:rPr>
              <a:t> </a:t>
            </a:r>
            <a:r>
              <a:rPr lang="nl-NL" sz="2400" dirty="0" err="1">
                <a:solidFill>
                  <a:prstClr val="black"/>
                </a:solidFill>
              </a:rPr>
              <a:t>this</a:t>
            </a:r>
            <a:r>
              <a:rPr lang="nl-NL" sz="2400" dirty="0">
                <a:solidFill>
                  <a:prstClr val="black"/>
                </a:solidFill>
              </a:rPr>
              <a:t> information is </a:t>
            </a:r>
            <a:r>
              <a:rPr lang="nl-NL" sz="2400" dirty="0" err="1">
                <a:solidFill>
                  <a:prstClr val="black"/>
                </a:solidFill>
              </a:rPr>
              <a:t>needed</a:t>
            </a:r>
            <a:r>
              <a:rPr lang="nl-NL" sz="2400" dirty="0">
                <a:solidFill>
                  <a:prstClr val="black"/>
                </a:solidFill>
              </a:rPr>
              <a:t> </a:t>
            </a:r>
            <a:r>
              <a:rPr lang="nl-NL" sz="2400" dirty="0" err="1">
                <a:solidFill>
                  <a:prstClr val="black"/>
                </a:solidFill>
              </a:rPr>
              <a:t>before</a:t>
            </a:r>
            <a:r>
              <a:rPr lang="nl-NL" sz="2400" dirty="0">
                <a:solidFill>
                  <a:prstClr val="black"/>
                </a:solidFill>
              </a:rPr>
              <a:t> I, or </a:t>
            </a:r>
            <a:r>
              <a:rPr lang="nl-NL" sz="2400" dirty="0" err="1">
                <a:solidFill>
                  <a:prstClr val="black"/>
                </a:solidFill>
              </a:rPr>
              <a:t>you</a:t>
            </a:r>
            <a:r>
              <a:rPr lang="nl-NL" sz="2400" dirty="0">
                <a:solidFill>
                  <a:prstClr val="black"/>
                </a:solidFill>
              </a:rPr>
              <a:t>, </a:t>
            </a:r>
            <a:r>
              <a:rPr lang="nl-NL" sz="2400" dirty="0" err="1">
                <a:solidFill>
                  <a:prstClr val="black"/>
                </a:solidFill>
              </a:rPr>
              <a:t>can</a:t>
            </a:r>
            <a:r>
              <a:rPr lang="nl-NL" sz="2400" dirty="0">
                <a:solidFill>
                  <a:prstClr val="black"/>
                </a:solidFill>
              </a:rPr>
              <a:t> take </a:t>
            </a:r>
            <a:r>
              <a:rPr lang="nl-NL" sz="2400" dirty="0" err="1">
                <a:solidFill>
                  <a:prstClr val="black"/>
                </a:solidFill>
              </a:rPr>
              <a:t>the</a:t>
            </a:r>
            <a:r>
              <a:rPr lang="nl-NL" sz="2400" dirty="0">
                <a:solidFill>
                  <a:prstClr val="black"/>
                </a:solidFill>
              </a:rPr>
              <a:t> data </a:t>
            </a:r>
            <a:r>
              <a:rPr lang="nl-NL" sz="2400" dirty="0" err="1">
                <a:solidFill>
                  <a:prstClr val="black"/>
                </a:solidFill>
              </a:rPr>
              <a:t>and</a:t>
            </a:r>
            <a:r>
              <a:rPr lang="nl-NL" sz="2400" dirty="0">
                <a:solidFill>
                  <a:prstClr val="black"/>
                </a:solidFill>
              </a:rPr>
              <a:t> </a:t>
            </a:r>
            <a:r>
              <a:rPr lang="nl-NL" sz="2400" dirty="0" err="1">
                <a:solidFill>
                  <a:prstClr val="black"/>
                </a:solidFill>
              </a:rPr>
              <a:t>work</a:t>
            </a:r>
            <a:r>
              <a:rPr lang="nl-NL" sz="2400" dirty="0">
                <a:solidFill>
                  <a:prstClr val="black"/>
                </a:solidFill>
              </a:rPr>
              <a:t> </a:t>
            </a:r>
            <a:r>
              <a:rPr lang="nl-NL" sz="2400" dirty="0" err="1">
                <a:solidFill>
                  <a:prstClr val="black"/>
                </a:solidFill>
              </a:rPr>
              <a:t>with</a:t>
            </a:r>
            <a:r>
              <a:rPr lang="nl-NL" sz="2400" dirty="0">
                <a:solidFill>
                  <a:prstClr val="black"/>
                </a:solidFill>
              </a:rPr>
              <a:t> it.</a:t>
            </a:r>
          </a:p>
          <a:p>
            <a:pPr defTabSz="914324"/>
            <a:endParaRPr lang="nl-NL" sz="2400" dirty="0">
              <a:solidFill>
                <a:prstClr val="black"/>
              </a:solidFill>
            </a:endParaRPr>
          </a:p>
        </p:txBody>
      </p:sp>
      <p:sp>
        <p:nvSpPr>
          <p:cNvPr id="4" name="Rectangle 3">
            <a:extLst>
              <a:ext uri="{FF2B5EF4-FFF2-40B4-BE49-F238E27FC236}">
                <a16:creationId xmlns:a16="http://schemas.microsoft.com/office/drawing/2014/main" id="{B19182DF-B5A8-435A-BE99-ED3DA0CA5C25}"/>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31477996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ownership</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745472" cy="830997"/>
          </a:xfrm>
          <a:prstGeom prst="rect">
            <a:avLst/>
          </a:prstGeom>
          <a:noFill/>
        </p:spPr>
        <p:txBody>
          <a:bodyPr wrap="square" rtlCol="0">
            <a:spAutoFit/>
          </a:bodyPr>
          <a:lstStyle/>
          <a:p>
            <a:pPr defTabSz="914324"/>
            <a:r>
              <a:rPr lang="nl-NL" sz="2400" dirty="0" err="1">
                <a:solidFill>
                  <a:prstClr val="black"/>
                </a:solidFill>
              </a:rPr>
              <a:t>You</a:t>
            </a:r>
            <a:r>
              <a:rPr lang="nl-NL" sz="2400" dirty="0">
                <a:solidFill>
                  <a:prstClr val="black"/>
                </a:solidFill>
              </a:rPr>
              <a:t> </a:t>
            </a:r>
            <a:r>
              <a:rPr lang="nl-NL" sz="2400" dirty="0" err="1">
                <a:solidFill>
                  <a:prstClr val="black"/>
                </a:solidFill>
              </a:rPr>
              <a:t>mean</a:t>
            </a:r>
            <a:r>
              <a:rPr lang="nl-NL" sz="2400" dirty="0">
                <a:solidFill>
                  <a:prstClr val="black"/>
                </a:solidFill>
              </a:rPr>
              <a:t> </a:t>
            </a:r>
            <a:r>
              <a:rPr lang="nl-NL" sz="2400" dirty="0" err="1">
                <a:solidFill>
                  <a:prstClr val="black"/>
                </a:solidFill>
              </a:rPr>
              <a:t>the</a:t>
            </a:r>
            <a:r>
              <a:rPr lang="nl-NL" sz="2400" dirty="0">
                <a:solidFill>
                  <a:prstClr val="black"/>
                </a:solidFill>
              </a:rPr>
              <a:t> data I </a:t>
            </a:r>
            <a:r>
              <a:rPr lang="nl-NL" sz="2400" dirty="0" err="1">
                <a:solidFill>
                  <a:prstClr val="black"/>
                </a:solidFill>
              </a:rPr>
              <a:t>worked</a:t>
            </a:r>
            <a:r>
              <a:rPr lang="nl-NL" sz="2400" dirty="0">
                <a:solidFill>
                  <a:prstClr val="black"/>
                </a:solidFill>
              </a:rPr>
              <a:t> on </a:t>
            </a:r>
            <a:r>
              <a:rPr lang="nl-NL" sz="2400" dirty="0" err="1">
                <a:solidFill>
                  <a:prstClr val="black"/>
                </a:solidFill>
              </a:rPr>
              <a:t>might</a:t>
            </a:r>
            <a:r>
              <a:rPr lang="nl-NL" sz="2400" dirty="0">
                <a:solidFill>
                  <a:prstClr val="black"/>
                </a:solidFill>
              </a:rPr>
              <a:t> </a:t>
            </a:r>
            <a:r>
              <a:rPr lang="nl-NL" sz="2400" dirty="0" err="1">
                <a:solidFill>
                  <a:prstClr val="black"/>
                </a:solidFill>
              </a:rPr>
              <a:t>not</a:t>
            </a:r>
            <a:r>
              <a:rPr lang="nl-NL" sz="2400" dirty="0">
                <a:solidFill>
                  <a:prstClr val="black"/>
                </a:solidFill>
              </a:rPr>
              <a:t> </a:t>
            </a:r>
            <a:r>
              <a:rPr lang="nl-NL" sz="2400" dirty="0" err="1">
                <a:solidFill>
                  <a:prstClr val="black"/>
                </a:solidFill>
              </a:rPr>
              <a:t>actually</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my</a:t>
            </a:r>
            <a:r>
              <a:rPr lang="nl-NL" sz="2400" dirty="0">
                <a:solidFill>
                  <a:prstClr val="black"/>
                </a:solidFill>
              </a:rPr>
              <a:t> data?</a:t>
            </a:r>
          </a:p>
          <a:p>
            <a:pPr defTabSz="914324"/>
            <a:endParaRPr lang="nl-NL" sz="2400" dirty="0">
              <a:solidFill>
                <a:prstClr val="black"/>
              </a:solidFill>
            </a:endParaRPr>
          </a:p>
        </p:txBody>
      </p:sp>
      <p:pic>
        <p:nvPicPr>
          <p:cNvPr id="3" name="Picture 2">
            <a:extLst>
              <a:ext uri="{FF2B5EF4-FFF2-40B4-BE49-F238E27FC236}">
                <a16:creationId xmlns:a16="http://schemas.microsoft.com/office/drawing/2014/main" id="{FC366DAE-FEF9-4D1C-888D-C425E1684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9242" y="1819091"/>
            <a:ext cx="4433515" cy="4433515"/>
          </a:xfrm>
          <a:prstGeom prst="rect">
            <a:avLst/>
          </a:prstGeom>
        </p:spPr>
      </p:pic>
      <p:pic>
        <p:nvPicPr>
          <p:cNvPr id="6" name="Picture 2">
            <a:extLst>
              <a:ext uri="{FF2B5EF4-FFF2-40B4-BE49-F238E27FC236}">
                <a16:creationId xmlns:a16="http://schemas.microsoft.com/office/drawing/2014/main" id="{054A8E4C-5EC4-4354-ABA4-F364514B85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97D95BD-B96B-4A40-9D46-6D03DB9387DF}"/>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3512802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lang="en-US" sz="3300" dirty="0">
                <a:solidFill>
                  <a:srgbClr val="009BC1"/>
                </a:solidFill>
                <a:latin typeface="Arial Narrow" panose="020B0606020202030204" pitchFamily="34" charset="0"/>
              </a:rPr>
              <a:t>Be aware….</a:t>
            </a:r>
            <a:endParaRPr kumimoji="0" lang="en-US" sz="3300" b="0" i="0" u="none" strike="noStrike" kern="1200" cap="none" spc="0" normalizeH="0" baseline="0" noProof="0" dirty="0">
              <a:ln>
                <a:noFill/>
              </a:ln>
              <a:solidFill>
                <a:srgbClr val="009BC1"/>
              </a:solidFill>
              <a:effectLst/>
              <a:uLnTx/>
              <a:uFillTx/>
              <a:latin typeface="Arial Narrow" panose="020B0606020202030204" pitchFamily="34" charset="0"/>
              <a:ea typeface="+mn-ea"/>
              <a:cs typeface="+mn-cs"/>
            </a:endParaRPr>
          </a:p>
        </p:txBody>
      </p:sp>
      <p:sp>
        <p:nvSpPr>
          <p:cNvPr id="6" name="TextBox 5">
            <a:extLst>
              <a:ext uri="{FF2B5EF4-FFF2-40B4-BE49-F238E27FC236}">
                <a16:creationId xmlns:a16="http://schemas.microsoft.com/office/drawing/2014/main" id="{73B93182-D0D6-4F22-8F85-F0E30357D933}"/>
              </a:ext>
            </a:extLst>
          </p:cNvPr>
          <p:cNvSpPr txBox="1"/>
          <p:nvPr/>
        </p:nvSpPr>
        <p:spPr>
          <a:xfrm>
            <a:off x="1055688" y="2598003"/>
            <a:ext cx="9745472" cy="2308324"/>
          </a:xfrm>
          <a:prstGeom prst="rect">
            <a:avLst/>
          </a:prstGeom>
          <a:noFill/>
        </p:spPr>
        <p:txBody>
          <a:bodyPr wrap="square" rtlCol="0">
            <a:spAutoFit/>
          </a:bodyPr>
          <a:lstStyle/>
          <a:p>
            <a:pPr algn="l"/>
            <a:r>
              <a:rPr lang="en-US" sz="2400" dirty="0">
                <a:solidFill>
                  <a:prstClr val="black"/>
                </a:solidFill>
                <a:latin typeface="Arial" panose="020B0604020202020204"/>
              </a:rPr>
              <a:t>Let’s start with a small disclaimer….Please always check if your group or department has specific guidelines on data management. </a:t>
            </a:r>
          </a:p>
          <a:p>
            <a:pPr algn="l"/>
            <a:endParaRPr lang="en-US" sz="2400" dirty="0">
              <a:solidFill>
                <a:prstClr val="black"/>
              </a:solidFill>
              <a:latin typeface="Arial" panose="020B0604020202020204"/>
            </a:endParaRPr>
          </a:p>
          <a:p>
            <a:pPr algn="l"/>
            <a:endParaRPr lang="en-US" sz="2400" dirty="0">
              <a:solidFill>
                <a:prstClr val="black"/>
              </a:solidFill>
              <a:latin typeface="Arial" panose="020B0604020202020204"/>
            </a:endParaRPr>
          </a:p>
          <a:p>
            <a:pPr algn="l"/>
            <a:r>
              <a:rPr lang="en-US" sz="2400" i="1" dirty="0">
                <a:solidFill>
                  <a:prstClr val="black"/>
                </a:solidFill>
                <a:latin typeface="Arial" panose="020B0604020202020204"/>
              </a:rPr>
              <a:t>You can check the </a:t>
            </a:r>
            <a:r>
              <a:rPr lang="en-US" sz="2400" i="1" dirty="0">
                <a:solidFill>
                  <a:prstClr val="black"/>
                </a:solidFill>
                <a:latin typeface="Arial" panose="020B0604020202020204"/>
                <a:hlinkClick r:id="rId3"/>
              </a:rPr>
              <a:t>UT data policy</a:t>
            </a:r>
            <a:r>
              <a:rPr lang="en-US" sz="2400" i="1" dirty="0">
                <a:solidFill>
                  <a:prstClr val="black"/>
                </a:solidFill>
                <a:latin typeface="Arial" panose="020B0604020202020204"/>
              </a:rPr>
              <a:t>, your </a:t>
            </a:r>
            <a:r>
              <a:rPr lang="en-US" sz="2400" i="1" dirty="0">
                <a:solidFill>
                  <a:prstClr val="black"/>
                </a:solidFill>
                <a:latin typeface="Arial" panose="020B0604020202020204"/>
                <a:hlinkClick r:id="rId4"/>
              </a:rPr>
              <a:t>faculty policy</a:t>
            </a:r>
            <a:r>
              <a:rPr lang="en-US" sz="2400" i="1" dirty="0">
                <a:solidFill>
                  <a:prstClr val="black"/>
                </a:solidFill>
                <a:latin typeface="Arial" panose="020B0604020202020204"/>
              </a:rPr>
              <a:t> or group guidelines to start with.</a:t>
            </a:r>
          </a:p>
        </p:txBody>
      </p:sp>
      <p:pic>
        <p:nvPicPr>
          <p:cNvPr id="10" name="Picture 9">
            <a:extLst>
              <a:ext uri="{FF2B5EF4-FFF2-40B4-BE49-F238E27FC236}">
                <a16:creationId xmlns:a16="http://schemas.microsoft.com/office/drawing/2014/main" id="{B6E0F2C1-0F50-4422-89D2-BBF97E29C00A}"/>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5226050"/>
            <a:ext cx="1631950" cy="1631950"/>
          </a:xfrm>
          <a:prstGeom prst="rect">
            <a:avLst/>
          </a:prstGeom>
        </p:spPr>
      </p:pic>
      <p:pic>
        <p:nvPicPr>
          <p:cNvPr id="7" name="Picture 2">
            <a:extLst>
              <a:ext uri="{FF2B5EF4-FFF2-40B4-BE49-F238E27FC236}">
                <a16:creationId xmlns:a16="http://schemas.microsoft.com/office/drawing/2014/main" id="{1F1326D2-0FD1-4EA5-8F76-205E069643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29574" y="0"/>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2021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ownership</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8157177" cy="2308324"/>
          </a:xfrm>
          <a:prstGeom prst="rect">
            <a:avLst/>
          </a:prstGeom>
          <a:noFill/>
        </p:spPr>
        <p:txBody>
          <a:bodyPr wrap="square" rtlCol="0">
            <a:spAutoFit/>
          </a:bodyPr>
          <a:lstStyle/>
          <a:p>
            <a:pPr defTabSz="914324"/>
            <a:r>
              <a:rPr lang="nl-NL" sz="2400" dirty="0">
                <a:solidFill>
                  <a:prstClr val="black"/>
                </a:solidFill>
              </a:rPr>
              <a:t>Yes, </a:t>
            </a:r>
            <a:r>
              <a:rPr lang="nl-NL" sz="2400" dirty="0" err="1">
                <a:solidFill>
                  <a:prstClr val="black"/>
                </a:solidFill>
              </a:rPr>
              <a:t>that</a:t>
            </a:r>
            <a:r>
              <a:rPr lang="nl-NL" sz="2400" dirty="0">
                <a:solidFill>
                  <a:prstClr val="black"/>
                </a:solidFill>
              </a:rPr>
              <a:t> is </a:t>
            </a:r>
            <a:r>
              <a:rPr lang="nl-NL" sz="2400" dirty="0" err="1">
                <a:solidFill>
                  <a:prstClr val="black"/>
                </a:solidFill>
              </a:rPr>
              <a:t>exactly</a:t>
            </a:r>
            <a:r>
              <a:rPr lang="nl-NL" sz="2400" dirty="0">
                <a:solidFill>
                  <a:prstClr val="black"/>
                </a:solidFill>
              </a:rPr>
              <a:t> </a:t>
            </a:r>
            <a:r>
              <a:rPr lang="nl-NL" sz="2400" dirty="0" err="1">
                <a:solidFill>
                  <a:prstClr val="black"/>
                </a:solidFill>
              </a:rPr>
              <a:t>what</a:t>
            </a:r>
            <a:r>
              <a:rPr lang="nl-NL" sz="2400" dirty="0">
                <a:solidFill>
                  <a:prstClr val="black"/>
                </a:solidFill>
              </a:rPr>
              <a:t> I </a:t>
            </a:r>
            <a:r>
              <a:rPr lang="nl-NL" sz="2400" dirty="0" err="1">
                <a:solidFill>
                  <a:prstClr val="black"/>
                </a:solidFill>
              </a:rPr>
              <a:t>would</a:t>
            </a:r>
            <a:r>
              <a:rPr lang="nl-NL" sz="2400" dirty="0">
                <a:solidFill>
                  <a:prstClr val="black"/>
                </a:solidFill>
              </a:rPr>
              <a:t> like </a:t>
            </a:r>
            <a:r>
              <a:rPr lang="nl-NL" sz="2400" dirty="0" err="1">
                <a:solidFill>
                  <a:prstClr val="black"/>
                </a:solidFill>
              </a:rPr>
              <a:t>to</a:t>
            </a:r>
            <a:r>
              <a:rPr lang="nl-NL" sz="2400" dirty="0">
                <a:solidFill>
                  <a:prstClr val="black"/>
                </a:solidFill>
              </a:rPr>
              <a:t> </a:t>
            </a:r>
            <a:r>
              <a:rPr lang="nl-NL" sz="2400" dirty="0" err="1">
                <a:solidFill>
                  <a:prstClr val="black"/>
                </a:solidFill>
              </a:rPr>
              <a:t>discuss</a:t>
            </a:r>
            <a:r>
              <a:rPr lang="nl-NL" sz="2400" dirty="0">
                <a:solidFill>
                  <a:prstClr val="black"/>
                </a:solidFill>
              </a:rPr>
              <a:t>.</a:t>
            </a:r>
          </a:p>
          <a:p>
            <a:pPr defTabSz="914324"/>
            <a:endParaRPr lang="nl-NL" sz="2400" dirty="0">
              <a:solidFill>
                <a:prstClr val="black"/>
              </a:solidFill>
            </a:endParaRPr>
          </a:p>
          <a:p>
            <a:pPr defTabSz="914324"/>
            <a:r>
              <a:rPr lang="en-US" sz="2400" dirty="0">
                <a:solidFill>
                  <a:prstClr val="black"/>
                </a:solidFill>
              </a:rPr>
              <a:t>Well, raw data is not owned, but the form in which they are processed is protected; texts, analyses, graphs.</a:t>
            </a:r>
            <a:endParaRPr lang="nl-NL" sz="2400" dirty="0">
              <a:solidFill>
                <a:prstClr val="black"/>
              </a:solidFill>
            </a:endParaRPr>
          </a:p>
          <a:p>
            <a:pPr defTabSz="914324"/>
            <a:endParaRPr lang="nl-NL" sz="2400" dirty="0">
              <a:solidFill>
                <a:prstClr val="black"/>
              </a:solidFill>
              <a:latin typeface="Lato Extended"/>
            </a:endParaRPr>
          </a:p>
          <a:p>
            <a:pPr defTabSz="914324"/>
            <a:endParaRPr lang="nl-NL" sz="2400" dirty="0">
              <a:solidFill>
                <a:prstClr val="black"/>
              </a:solidFill>
            </a:endParaRPr>
          </a:p>
        </p:txBody>
      </p:sp>
      <p:pic>
        <p:nvPicPr>
          <p:cNvPr id="3" name="Picture 2">
            <a:extLst>
              <a:ext uri="{FF2B5EF4-FFF2-40B4-BE49-F238E27FC236}">
                <a16:creationId xmlns:a16="http://schemas.microsoft.com/office/drawing/2014/main" id="{FC366DAE-FEF9-4D1C-888D-C425E1684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7062" y="2335359"/>
            <a:ext cx="2177563" cy="2177563"/>
          </a:xfrm>
          <a:prstGeom prst="rect">
            <a:avLst/>
          </a:prstGeom>
        </p:spPr>
      </p:pic>
      <p:pic>
        <p:nvPicPr>
          <p:cNvPr id="6" name="Picture 2">
            <a:extLst>
              <a:ext uri="{FF2B5EF4-FFF2-40B4-BE49-F238E27FC236}">
                <a16:creationId xmlns:a16="http://schemas.microsoft.com/office/drawing/2014/main" id="{B148F724-DD99-4CEB-B5E5-D22883B0E1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741A302D-58E1-4C59-A24C-486CB4C714A8}"/>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23920071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ownership</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8157177" cy="2677656"/>
          </a:xfrm>
          <a:prstGeom prst="rect">
            <a:avLst/>
          </a:prstGeom>
          <a:noFill/>
        </p:spPr>
        <p:txBody>
          <a:bodyPr wrap="square" rtlCol="0">
            <a:spAutoFit/>
          </a:bodyPr>
          <a:lstStyle/>
          <a:p>
            <a:pPr defTabSz="914324"/>
            <a:r>
              <a:rPr lang="nl-NL" sz="2400" dirty="0" err="1">
                <a:solidFill>
                  <a:prstClr val="black"/>
                </a:solidFill>
              </a:rPr>
              <a:t>Who</a:t>
            </a:r>
            <a:r>
              <a:rPr lang="nl-NL" sz="2400" dirty="0">
                <a:solidFill>
                  <a:prstClr val="black"/>
                </a:solidFill>
              </a:rPr>
              <a:t> </a:t>
            </a:r>
            <a:r>
              <a:rPr lang="nl-NL" sz="2400" dirty="0" err="1">
                <a:solidFill>
                  <a:prstClr val="black"/>
                </a:solidFill>
              </a:rPr>
              <a:t>could</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responsible</a:t>
            </a:r>
            <a:r>
              <a:rPr lang="nl-NL" sz="2400" dirty="0">
                <a:solidFill>
                  <a:prstClr val="black"/>
                </a:solidFill>
              </a:rPr>
              <a:t> </a:t>
            </a:r>
            <a:r>
              <a:rPr lang="nl-NL" sz="2400" dirty="0" err="1">
                <a:solidFill>
                  <a:prstClr val="black"/>
                </a:solidFill>
              </a:rPr>
              <a:t>for</a:t>
            </a:r>
            <a:r>
              <a:rPr lang="nl-NL" sz="2400" dirty="0">
                <a:solidFill>
                  <a:prstClr val="black"/>
                </a:solidFill>
              </a:rPr>
              <a:t> </a:t>
            </a:r>
            <a:r>
              <a:rPr lang="nl-NL" sz="2400" dirty="0" err="1">
                <a:solidFill>
                  <a:prstClr val="black"/>
                </a:solidFill>
              </a:rPr>
              <a:t>this</a:t>
            </a:r>
            <a:r>
              <a:rPr lang="nl-NL" sz="2400" dirty="0">
                <a:solidFill>
                  <a:prstClr val="black"/>
                </a:solidFill>
              </a:rPr>
              <a:t> </a:t>
            </a:r>
            <a:r>
              <a:rPr lang="nl-NL" sz="2400" dirty="0" err="1">
                <a:solidFill>
                  <a:prstClr val="black"/>
                </a:solidFill>
              </a:rPr>
              <a:t>processed</a:t>
            </a:r>
            <a:r>
              <a:rPr lang="nl-NL" sz="2400" dirty="0">
                <a:solidFill>
                  <a:prstClr val="black"/>
                </a:solidFill>
              </a:rPr>
              <a:t> data? </a:t>
            </a:r>
          </a:p>
          <a:p>
            <a:pPr defTabSz="914324"/>
            <a:endParaRPr lang="nl-NL" sz="2400" dirty="0">
              <a:solidFill>
                <a:prstClr val="black"/>
              </a:solidFill>
            </a:endParaRPr>
          </a:p>
          <a:p>
            <a:pPr defTabSz="914324"/>
            <a:endParaRPr lang="nl-NL" sz="2400" dirty="0">
              <a:solidFill>
                <a:prstClr val="black"/>
              </a:solidFill>
            </a:endParaRPr>
          </a:p>
          <a:p>
            <a:pPr defTabSz="914324"/>
            <a:r>
              <a:rPr lang="nl-NL" sz="2400" dirty="0" err="1">
                <a:solidFill>
                  <a:prstClr val="black"/>
                </a:solidFill>
              </a:rPr>
              <a:t>Depending</a:t>
            </a:r>
            <a:r>
              <a:rPr lang="nl-NL" sz="2400" dirty="0">
                <a:solidFill>
                  <a:prstClr val="black"/>
                </a:solidFill>
              </a:rPr>
              <a:t> on </a:t>
            </a:r>
            <a:r>
              <a:rPr lang="nl-NL" sz="2400" dirty="0" err="1">
                <a:solidFill>
                  <a:prstClr val="black"/>
                </a:solidFill>
              </a:rPr>
              <a:t>the</a:t>
            </a:r>
            <a:r>
              <a:rPr lang="nl-NL" sz="2400" dirty="0">
                <a:solidFill>
                  <a:prstClr val="black"/>
                </a:solidFill>
              </a:rPr>
              <a:t> agreement </a:t>
            </a:r>
            <a:r>
              <a:rPr lang="nl-NL" sz="2400" dirty="0" err="1">
                <a:solidFill>
                  <a:prstClr val="black"/>
                </a:solidFill>
              </a:rPr>
              <a:t>with</a:t>
            </a:r>
            <a:r>
              <a:rPr lang="nl-NL" sz="2400" dirty="0">
                <a:solidFill>
                  <a:prstClr val="black"/>
                </a:solidFill>
              </a:rPr>
              <a:t> </a:t>
            </a:r>
            <a:r>
              <a:rPr lang="nl-NL" sz="2400" dirty="0" err="1">
                <a:solidFill>
                  <a:prstClr val="black"/>
                </a:solidFill>
              </a:rPr>
              <a:t>the</a:t>
            </a:r>
            <a:r>
              <a:rPr lang="nl-NL" sz="2400" dirty="0">
                <a:solidFill>
                  <a:prstClr val="black"/>
                </a:solidFill>
              </a:rPr>
              <a:t> client </a:t>
            </a:r>
            <a:r>
              <a:rPr lang="nl-NL" sz="2400" dirty="0" err="1">
                <a:solidFill>
                  <a:prstClr val="black"/>
                </a:solidFill>
              </a:rPr>
              <a:t>the</a:t>
            </a:r>
            <a:r>
              <a:rPr lang="nl-NL" sz="2400" dirty="0">
                <a:solidFill>
                  <a:prstClr val="black"/>
                </a:solidFill>
              </a:rPr>
              <a:t> </a:t>
            </a:r>
            <a:r>
              <a:rPr lang="nl-NL" sz="2400" dirty="0" err="1">
                <a:solidFill>
                  <a:prstClr val="black"/>
                </a:solidFill>
              </a:rPr>
              <a:t>responsibility</a:t>
            </a:r>
            <a:r>
              <a:rPr lang="nl-NL" sz="2400" dirty="0">
                <a:solidFill>
                  <a:prstClr val="black"/>
                </a:solidFill>
              </a:rPr>
              <a:t> of </a:t>
            </a:r>
            <a:r>
              <a:rPr lang="nl-NL" sz="2400" dirty="0" err="1">
                <a:solidFill>
                  <a:prstClr val="black"/>
                </a:solidFill>
              </a:rPr>
              <a:t>the</a:t>
            </a:r>
            <a:r>
              <a:rPr lang="nl-NL" sz="2400" dirty="0">
                <a:solidFill>
                  <a:prstClr val="black"/>
                </a:solidFill>
              </a:rPr>
              <a:t> </a:t>
            </a:r>
            <a:r>
              <a:rPr lang="nl-NL" sz="2400" dirty="0" err="1">
                <a:solidFill>
                  <a:prstClr val="black"/>
                </a:solidFill>
              </a:rPr>
              <a:t>processed</a:t>
            </a:r>
            <a:r>
              <a:rPr lang="nl-NL" sz="2400" dirty="0">
                <a:solidFill>
                  <a:prstClr val="black"/>
                </a:solidFill>
              </a:rPr>
              <a:t> data </a:t>
            </a:r>
            <a:r>
              <a:rPr lang="nl-NL" sz="2400" dirty="0" err="1">
                <a:solidFill>
                  <a:prstClr val="black"/>
                </a:solidFill>
              </a:rPr>
              <a:t>could</a:t>
            </a:r>
            <a:r>
              <a:rPr lang="nl-NL" sz="2400" dirty="0">
                <a:solidFill>
                  <a:prstClr val="black"/>
                </a:solidFill>
              </a:rPr>
              <a:t> </a:t>
            </a:r>
            <a:r>
              <a:rPr lang="nl-NL" sz="2400" dirty="0" err="1">
                <a:solidFill>
                  <a:prstClr val="black"/>
                </a:solidFill>
              </a:rPr>
              <a:t>be</a:t>
            </a:r>
            <a:r>
              <a:rPr lang="nl-NL" sz="2400" dirty="0">
                <a:solidFill>
                  <a:prstClr val="black"/>
                </a:solidFill>
              </a:rPr>
              <a:t> </a:t>
            </a:r>
            <a:r>
              <a:rPr lang="nl-NL" sz="2400" dirty="0" err="1">
                <a:solidFill>
                  <a:prstClr val="black"/>
                </a:solidFill>
              </a:rPr>
              <a:t>with</a:t>
            </a:r>
            <a:r>
              <a:rPr lang="nl-NL" sz="2400" dirty="0">
                <a:solidFill>
                  <a:prstClr val="black"/>
                </a:solidFill>
              </a:rPr>
              <a:t> </a:t>
            </a:r>
            <a:r>
              <a:rPr lang="nl-NL" sz="2400" dirty="0" err="1">
                <a:solidFill>
                  <a:prstClr val="black"/>
                </a:solidFill>
              </a:rPr>
              <a:t>the</a:t>
            </a:r>
            <a:r>
              <a:rPr lang="nl-NL" sz="2400" dirty="0">
                <a:solidFill>
                  <a:prstClr val="black"/>
                </a:solidFill>
              </a:rPr>
              <a:t> client (in </a:t>
            </a:r>
            <a:r>
              <a:rPr lang="nl-NL" sz="2400" dirty="0" err="1">
                <a:solidFill>
                  <a:prstClr val="black"/>
                </a:solidFill>
              </a:rPr>
              <a:t>your</a:t>
            </a:r>
            <a:r>
              <a:rPr lang="nl-NL" sz="2400" dirty="0">
                <a:solidFill>
                  <a:prstClr val="black"/>
                </a:solidFill>
              </a:rPr>
              <a:t> case </a:t>
            </a:r>
            <a:r>
              <a:rPr lang="nl-NL" sz="2400" dirty="0" err="1">
                <a:solidFill>
                  <a:prstClr val="black"/>
                </a:solidFill>
              </a:rPr>
              <a:t>for</a:t>
            </a:r>
            <a:r>
              <a:rPr lang="nl-NL" sz="2400" dirty="0">
                <a:solidFill>
                  <a:prstClr val="black"/>
                </a:solidFill>
              </a:rPr>
              <a:t> </a:t>
            </a:r>
            <a:r>
              <a:rPr lang="nl-NL" sz="2400" dirty="0" err="1">
                <a:solidFill>
                  <a:prstClr val="black"/>
                </a:solidFill>
              </a:rPr>
              <a:t>instance</a:t>
            </a:r>
            <a:r>
              <a:rPr lang="nl-NL" sz="2400" dirty="0">
                <a:solidFill>
                  <a:prstClr val="black"/>
                </a:solidFill>
              </a:rPr>
              <a:t> </a:t>
            </a:r>
            <a:r>
              <a:rPr lang="nl-NL" sz="2400" dirty="0" err="1">
                <a:solidFill>
                  <a:prstClr val="black"/>
                </a:solidFill>
              </a:rPr>
              <a:t>the</a:t>
            </a:r>
            <a:r>
              <a:rPr lang="nl-NL" sz="2400" dirty="0">
                <a:solidFill>
                  <a:prstClr val="black"/>
                </a:solidFill>
              </a:rPr>
              <a:t> </a:t>
            </a:r>
            <a:r>
              <a:rPr lang="nl-NL" sz="2400" dirty="0" err="1">
                <a:solidFill>
                  <a:prstClr val="black"/>
                </a:solidFill>
              </a:rPr>
              <a:t>university</a:t>
            </a:r>
            <a:r>
              <a:rPr lang="nl-NL" sz="2400" dirty="0">
                <a:solidFill>
                  <a:prstClr val="black"/>
                </a:solidFill>
              </a:rPr>
              <a:t>) or </a:t>
            </a:r>
            <a:r>
              <a:rPr lang="nl-NL" sz="2400" dirty="0" err="1">
                <a:solidFill>
                  <a:prstClr val="black"/>
                </a:solidFill>
              </a:rPr>
              <a:t>with</a:t>
            </a:r>
            <a:r>
              <a:rPr lang="nl-NL" sz="2400" dirty="0">
                <a:solidFill>
                  <a:prstClr val="black"/>
                </a:solidFill>
              </a:rPr>
              <a:t> </a:t>
            </a:r>
            <a:r>
              <a:rPr lang="nl-NL" sz="2400" dirty="0" err="1">
                <a:solidFill>
                  <a:prstClr val="black"/>
                </a:solidFill>
              </a:rPr>
              <a:t>the</a:t>
            </a:r>
            <a:r>
              <a:rPr lang="nl-NL" sz="2400" dirty="0">
                <a:solidFill>
                  <a:prstClr val="black"/>
                </a:solidFill>
              </a:rPr>
              <a:t> researcher. </a:t>
            </a:r>
          </a:p>
        </p:txBody>
      </p:sp>
      <p:pic>
        <p:nvPicPr>
          <p:cNvPr id="3" name="Picture 2">
            <a:extLst>
              <a:ext uri="{FF2B5EF4-FFF2-40B4-BE49-F238E27FC236}">
                <a16:creationId xmlns:a16="http://schemas.microsoft.com/office/drawing/2014/main" id="{FC366DAE-FEF9-4D1C-888D-C425E1684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7062" y="2335359"/>
            <a:ext cx="2177563" cy="2177563"/>
          </a:xfrm>
          <a:prstGeom prst="rect">
            <a:avLst/>
          </a:prstGeom>
        </p:spPr>
      </p:pic>
      <p:pic>
        <p:nvPicPr>
          <p:cNvPr id="6" name="Picture 2">
            <a:extLst>
              <a:ext uri="{FF2B5EF4-FFF2-40B4-BE49-F238E27FC236}">
                <a16:creationId xmlns:a16="http://schemas.microsoft.com/office/drawing/2014/main" id="{D407C570-3440-4CCE-8324-E234B573B8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97099C6-5EC3-4BE3-A0DD-45882A8D327F}"/>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17085248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Data processing</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3893290" cy="2308324"/>
          </a:xfrm>
          <a:prstGeom prst="rect">
            <a:avLst/>
          </a:prstGeom>
          <a:noFill/>
        </p:spPr>
        <p:txBody>
          <a:bodyPr wrap="square" rtlCol="0">
            <a:spAutoFit/>
          </a:bodyPr>
          <a:lstStyle/>
          <a:p>
            <a:pPr marL="342900" indent="-342900" defTabSz="914324">
              <a:buFont typeface="Arial" panose="020B0604020202020204" pitchFamily="34" charset="0"/>
              <a:buChar char="•"/>
            </a:pPr>
            <a:r>
              <a:rPr lang="nl-NL" sz="2400" dirty="0">
                <a:solidFill>
                  <a:prstClr val="black"/>
                </a:solidFill>
              </a:rPr>
              <a:t>Data storage</a:t>
            </a:r>
          </a:p>
          <a:p>
            <a:pPr marL="342900" indent="-342900" defTabSz="914324">
              <a:buFont typeface="Arial" panose="020B0604020202020204" pitchFamily="34" charset="0"/>
              <a:buChar char="•"/>
            </a:pPr>
            <a:r>
              <a:rPr lang="nl-NL" sz="2400" dirty="0">
                <a:solidFill>
                  <a:prstClr val="black"/>
                </a:solidFill>
              </a:rPr>
              <a:t>Data </a:t>
            </a:r>
            <a:r>
              <a:rPr lang="nl-NL" sz="2400" dirty="0" err="1">
                <a:solidFill>
                  <a:prstClr val="black"/>
                </a:solidFill>
              </a:rPr>
              <a:t>sharing</a:t>
            </a:r>
            <a:endParaRPr lang="nl-NL" sz="2400" dirty="0">
              <a:solidFill>
                <a:prstClr val="black"/>
              </a:solidFill>
            </a:endParaRPr>
          </a:p>
          <a:p>
            <a:pPr marL="342900" indent="-342900" defTabSz="914324">
              <a:buFont typeface="Arial" panose="020B0604020202020204" pitchFamily="34" charset="0"/>
              <a:buChar char="•"/>
            </a:pPr>
            <a:r>
              <a:rPr lang="nl-NL" sz="2400" dirty="0">
                <a:solidFill>
                  <a:prstClr val="black"/>
                </a:solidFill>
              </a:rPr>
              <a:t>Personal data</a:t>
            </a:r>
          </a:p>
          <a:p>
            <a:pPr marL="342900" indent="-342900" defTabSz="914324">
              <a:buFont typeface="Arial" panose="020B0604020202020204" pitchFamily="34" charset="0"/>
              <a:buChar char="•"/>
            </a:pPr>
            <a:r>
              <a:rPr lang="nl-NL" sz="2400" dirty="0" err="1">
                <a:solidFill>
                  <a:prstClr val="black"/>
                </a:solidFill>
              </a:rPr>
              <a:t>Documentating</a:t>
            </a:r>
            <a:r>
              <a:rPr lang="nl-NL" sz="2400" dirty="0">
                <a:solidFill>
                  <a:prstClr val="black"/>
                </a:solidFill>
              </a:rPr>
              <a:t> data</a:t>
            </a:r>
          </a:p>
          <a:p>
            <a:pPr marL="342900" indent="-342900" defTabSz="914324">
              <a:buFont typeface="Arial" panose="020B0604020202020204" pitchFamily="34" charset="0"/>
              <a:buChar char="•"/>
            </a:pPr>
            <a:r>
              <a:rPr lang="nl-NL" sz="2400" dirty="0" err="1">
                <a:solidFill>
                  <a:prstClr val="black"/>
                </a:solidFill>
              </a:rPr>
              <a:t>Organizing</a:t>
            </a:r>
            <a:r>
              <a:rPr lang="nl-NL" sz="2400" dirty="0">
                <a:solidFill>
                  <a:prstClr val="black"/>
                </a:solidFill>
              </a:rPr>
              <a:t> data</a:t>
            </a:r>
          </a:p>
          <a:p>
            <a:pPr marL="342900" indent="-342900" defTabSz="914324">
              <a:buFont typeface="Arial" panose="020B0604020202020204" pitchFamily="34" charset="0"/>
              <a:buChar char="•"/>
            </a:pPr>
            <a:r>
              <a:rPr lang="nl-NL" sz="2400" dirty="0" err="1">
                <a:solidFill>
                  <a:prstClr val="black"/>
                </a:solidFill>
              </a:rPr>
              <a:t>Ownership</a:t>
            </a:r>
            <a:endParaRPr lang="nl-NL" sz="2400" dirty="0">
              <a:solidFill>
                <a:prstClr val="black"/>
              </a:solidFill>
            </a:endParaRPr>
          </a:p>
        </p:txBody>
      </p:sp>
      <p:sp>
        <p:nvSpPr>
          <p:cNvPr id="7" name="TextBox 6">
            <a:extLst>
              <a:ext uri="{FF2B5EF4-FFF2-40B4-BE49-F238E27FC236}">
                <a16:creationId xmlns:a16="http://schemas.microsoft.com/office/drawing/2014/main" id="{4F64FB38-74C0-4026-8A96-9B655497CA68}"/>
              </a:ext>
            </a:extLst>
          </p:cNvPr>
          <p:cNvSpPr txBox="1"/>
          <p:nvPr/>
        </p:nvSpPr>
        <p:spPr>
          <a:xfrm>
            <a:off x="6585867" y="1346789"/>
            <a:ext cx="3893290" cy="1200329"/>
          </a:xfrm>
          <a:prstGeom prst="rect">
            <a:avLst/>
          </a:prstGeom>
          <a:noFill/>
        </p:spPr>
        <p:txBody>
          <a:bodyPr wrap="square" rtlCol="0">
            <a:spAutoFit/>
          </a:bodyPr>
          <a:lstStyle/>
          <a:p>
            <a:pPr marL="342900" indent="-342900" defTabSz="914324">
              <a:buFont typeface="Arial" panose="020B0604020202020204" pitchFamily="34" charset="0"/>
              <a:buChar char="•"/>
            </a:pPr>
            <a:r>
              <a:rPr lang="nl-NL" sz="2400" dirty="0" err="1">
                <a:solidFill>
                  <a:prstClr val="black"/>
                </a:solidFill>
              </a:rPr>
              <a:t>Anyonymysation</a:t>
            </a:r>
            <a:r>
              <a:rPr lang="nl-NL" sz="2400" dirty="0">
                <a:solidFill>
                  <a:prstClr val="black"/>
                </a:solidFill>
              </a:rPr>
              <a:t> </a:t>
            </a:r>
            <a:r>
              <a:rPr lang="nl-NL" sz="2400" dirty="0" err="1">
                <a:solidFill>
                  <a:prstClr val="black"/>
                </a:solidFill>
              </a:rPr>
              <a:t>and</a:t>
            </a:r>
            <a:r>
              <a:rPr lang="nl-NL" sz="2400" dirty="0">
                <a:solidFill>
                  <a:prstClr val="black"/>
                </a:solidFill>
              </a:rPr>
              <a:t> </a:t>
            </a:r>
            <a:r>
              <a:rPr lang="nl-NL" sz="2400" dirty="0" err="1">
                <a:solidFill>
                  <a:prstClr val="black"/>
                </a:solidFill>
              </a:rPr>
              <a:t>pseudonymisation</a:t>
            </a:r>
            <a:endParaRPr lang="nl-NL" sz="2400" dirty="0">
              <a:solidFill>
                <a:prstClr val="black"/>
              </a:solidFill>
            </a:endParaRPr>
          </a:p>
          <a:p>
            <a:pPr marL="342900" indent="-342900" defTabSz="914324">
              <a:buFont typeface="Arial" panose="020B0604020202020204" pitchFamily="34" charset="0"/>
              <a:buChar char="•"/>
            </a:pPr>
            <a:r>
              <a:rPr lang="nl-NL" sz="2400" dirty="0">
                <a:solidFill>
                  <a:prstClr val="black"/>
                </a:solidFill>
              </a:rPr>
              <a:t>Version control</a:t>
            </a:r>
          </a:p>
        </p:txBody>
      </p:sp>
      <p:pic>
        <p:nvPicPr>
          <p:cNvPr id="3" name="Picture 2" descr="Icon&#10;&#10;Description automatically generated">
            <a:extLst>
              <a:ext uri="{FF2B5EF4-FFF2-40B4-BE49-F238E27FC236}">
                <a16:creationId xmlns:a16="http://schemas.microsoft.com/office/drawing/2014/main" id="{491C77BE-5F74-4FE9-8C54-DDE4ABA10A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3418" y="3372606"/>
            <a:ext cx="2880000" cy="2880000"/>
          </a:xfrm>
          <a:prstGeom prst="rect">
            <a:avLst/>
          </a:prstGeom>
        </p:spPr>
      </p:pic>
      <p:sp>
        <p:nvSpPr>
          <p:cNvPr id="9" name="TextBox 8">
            <a:extLst>
              <a:ext uri="{FF2B5EF4-FFF2-40B4-BE49-F238E27FC236}">
                <a16:creationId xmlns:a16="http://schemas.microsoft.com/office/drawing/2014/main" id="{916F05A4-C64A-47B3-AAFB-A03FF78AB81B}"/>
              </a:ext>
            </a:extLst>
          </p:cNvPr>
          <p:cNvSpPr txBox="1"/>
          <p:nvPr/>
        </p:nvSpPr>
        <p:spPr>
          <a:xfrm>
            <a:off x="3808881" y="4443274"/>
            <a:ext cx="2095445" cy="369332"/>
          </a:xfrm>
          <a:prstGeom prst="rect">
            <a:avLst/>
          </a:prstGeom>
          <a:noFill/>
        </p:spPr>
        <p:txBody>
          <a:bodyPr wrap="none" rtlCol="0">
            <a:spAutoFit/>
          </a:bodyPr>
          <a:lstStyle/>
          <a:p>
            <a:r>
              <a:rPr lang="en-US" dirty="0">
                <a:solidFill>
                  <a:srgbClr val="2BE039"/>
                </a:solidFill>
              </a:rPr>
              <a:t>Already discussed</a:t>
            </a:r>
          </a:p>
        </p:txBody>
      </p:sp>
      <p:sp>
        <p:nvSpPr>
          <p:cNvPr id="10" name="TextBox 9">
            <a:extLst>
              <a:ext uri="{FF2B5EF4-FFF2-40B4-BE49-F238E27FC236}">
                <a16:creationId xmlns:a16="http://schemas.microsoft.com/office/drawing/2014/main" id="{AD213030-C5EC-4136-A724-05CA412D1F4C}"/>
              </a:ext>
            </a:extLst>
          </p:cNvPr>
          <p:cNvSpPr txBox="1"/>
          <p:nvPr/>
        </p:nvSpPr>
        <p:spPr>
          <a:xfrm>
            <a:off x="9693965" y="4443274"/>
            <a:ext cx="1800493" cy="369332"/>
          </a:xfrm>
          <a:prstGeom prst="rect">
            <a:avLst/>
          </a:prstGeom>
          <a:noFill/>
        </p:spPr>
        <p:txBody>
          <a:bodyPr wrap="none" rtlCol="0">
            <a:spAutoFit/>
          </a:bodyPr>
          <a:lstStyle/>
          <a:p>
            <a:r>
              <a:rPr lang="en-US" dirty="0">
                <a:solidFill>
                  <a:srgbClr val="D92C1C"/>
                </a:solidFill>
              </a:rPr>
              <a:t>Coming up next</a:t>
            </a:r>
          </a:p>
        </p:txBody>
      </p:sp>
      <p:pic>
        <p:nvPicPr>
          <p:cNvPr id="11" name="Picture 10" descr="A picture containing holding, hand, female&#10;&#10;Description automatically generated">
            <a:extLst>
              <a:ext uri="{FF2B5EF4-FFF2-40B4-BE49-F238E27FC236}">
                <a16:creationId xmlns:a16="http://schemas.microsoft.com/office/drawing/2014/main" id="{DF5A28C3-78BC-41CD-9ECC-6AF46832CA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561" y="3546372"/>
            <a:ext cx="2880000" cy="2880000"/>
          </a:xfrm>
          <a:prstGeom prst="rect">
            <a:avLst/>
          </a:prstGeom>
        </p:spPr>
      </p:pic>
      <p:pic>
        <p:nvPicPr>
          <p:cNvPr id="13" name="Picture 2">
            <a:extLst>
              <a:ext uri="{FF2B5EF4-FFF2-40B4-BE49-F238E27FC236}">
                <a16:creationId xmlns:a16="http://schemas.microsoft.com/office/drawing/2014/main" id="{F1CBE6FE-E881-4BCC-B107-F26EEE5B85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549B2BBA-F96E-4DF1-B6C1-093EF6209E2C}"/>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6718558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Processing personal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2677656"/>
          </a:xfrm>
          <a:prstGeom prst="rect">
            <a:avLst/>
          </a:prstGeom>
          <a:noFill/>
        </p:spPr>
        <p:txBody>
          <a:bodyPr wrap="square" rtlCol="0">
            <a:spAutoFit/>
          </a:bodyPr>
          <a:lstStyle/>
          <a:p>
            <a:pPr defTabSz="914324"/>
            <a:r>
              <a:rPr lang="nl-NL" sz="2400" dirty="0" err="1">
                <a:solidFill>
                  <a:prstClr val="black"/>
                </a:solidFill>
              </a:rPr>
              <a:t>Anonymisation</a:t>
            </a:r>
            <a:r>
              <a:rPr lang="nl-NL" sz="2400" dirty="0">
                <a:solidFill>
                  <a:prstClr val="black"/>
                </a:solidFill>
              </a:rPr>
              <a:t>, </a:t>
            </a:r>
            <a:r>
              <a:rPr lang="nl-NL" sz="2400" dirty="0" err="1">
                <a:solidFill>
                  <a:prstClr val="black"/>
                </a:solidFill>
              </a:rPr>
              <a:t>pseudonymisation</a:t>
            </a:r>
            <a:r>
              <a:rPr lang="nl-NL" sz="2400" dirty="0">
                <a:solidFill>
                  <a:prstClr val="black"/>
                </a:solidFill>
              </a:rPr>
              <a:t> </a:t>
            </a:r>
            <a:r>
              <a:rPr lang="nl-NL" sz="2400" dirty="0" err="1">
                <a:solidFill>
                  <a:prstClr val="black"/>
                </a:solidFill>
              </a:rPr>
              <a:t>and</a:t>
            </a:r>
            <a:r>
              <a:rPr lang="nl-NL" sz="2400" dirty="0">
                <a:solidFill>
                  <a:prstClr val="black"/>
                </a:solidFill>
              </a:rPr>
              <a:t> personal data</a:t>
            </a:r>
          </a:p>
          <a:p>
            <a:pPr defTabSz="914324"/>
            <a:endParaRPr lang="nl-NL" sz="2400" dirty="0">
              <a:solidFill>
                <a:prstClr val="black"/>
              </a:solidFill>
            </a:endParaRPr>
          </a:p>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work</a:t>
            </a:r>
            <a:r>
              <a:rPr lang="nl-NL" sz="2400" dirty="0">
                <a:solidFill>
                  <a:prstClr val="black"/>
                </a:solidFill>
              </a:rPr>
              <a:t> </a:t>
            </a:r>
            <a:r>
              <a:rPr lang="nl-NL" sz="2400" dirty="0" err="1">
                <a:solidFill>
                  <a:prstClr val="black"/>
                </a:solidFill>
              </a:rPr>
              <a:t>with</a:t>
            </a:r>
            <a:r>
              <a:rPr lang="nl-NL" sz="2400" dirty="0">
                <a:solidFill>
                  <a:prstClr val="black"/>
                </a:solidFill>
              </a:rPr>
              <a:t> personal data </a:t>
            </a:r>
            <a:r>
              <a:rPr lang="nl-NL" sz="2400" dirty="0" err="1">
                <a:solidFill>
                  <a:prstClr val="black"/>
                </a:solidFill>
              </a:rPr>
              <a:t>you</a:t>
            </a:r>
            <a:r>
              <a:rPr lang="nl-NL" sz="2400" dirty="0">
                <a:solidFill>
                  <a:prstClr val="black"/>
                </a:solidFill>
              </a:rPr>
              <a:t> have </a:t>
            </a:r>
            <a:r>
              <a:rPr lang="nl-NL" sz="2400" dirty="0" err="1">
                <a:solidFill>
                  <a:prstClr val="black"/>
                </a:solidFill>
              </a:rPr>
              <a:t>to</a:t>
            </a:r>
            <a:r>
              <a:rPr lang="nl-NL" sz="2400" dirty="0">
                <a:solidFill>
                  <a:prstClr val="black"/>
                </a:solidFill>
              </a:rPr>
              <a:t> </a:t>
            </a:r>
            <a:r>
              <a:rPr lang="nl-NL" sz="2400" dirty="0" err="1">
                <a:solidFill>
                  <a:prstClr val="black"/>
                </a:solidFill>
              </a:rPr>
              <a:t>consider</a:t>
            </a:r>
            <a:endParaRPr lang="nl-NL" sz="2400" dirty="0">
              <a:solidFill>
                <a:prstClr val="black"/>
              </a:solidFill>
            </a:endParaRPr>
          </a:p>
          <a:p>
            <a:pPr defTabSz="914324"/>
            <a:endParaRPr lang="nl-NL" sz="2400" dirty="0">
              <a:solidFill>
                <a:prstClr val="black"/>
              </a:solidFill>
            </a:endParaRPr>
          </a:p>
          <a:p>
            <a:pPr defTabSz="914324"/>
            <a:r>
              <a:rPr lang="nl-NL" sz="2400" b="1" dirty="0" err="1">
                <a:solidFill>
                  <a:prstClr val="black"/>
                </a:solidFill>
              </a:rPr>
              <a:t>Anonymise</a:t>
            </a:r>
            <a:r>
              <a:rPr lang="nl-NL" sz="2400" b="1" dirty="0">
                <a:solidFill>
                  <a:prstClr val="black"/>
                </a:solidFill>
              </a:rPr>
              <a:t> </a:t>
            </a:r>
            <a:r>
              <a:rPr lang="nl-NL" sz="2400" b="1" dirty="0" err="1">
                <a:solidFill>
                  <a:prstClr val="black"/>
                </a:solidFill>
              </a:rPr>
              <a:t>your</a:t>
            </a:r>
            <a:r>
              <a:rPr lang="nl-NL" sz="2400" b="1" dirty="0">
                <a:solidFill>
                  <a:prstClr val="black"/>
                </a:solidFill>
              </a:rPr>
              <a:t> data</a:t>
            </a:r>
          </a:p>
          <a:p>
            <a:pPr defTabSz="914324"/>
            <a:r>
              <a:rPr lang="en-US" sz="2400" b="0" i="0" dirty="0" err="1">
                <a:solidFill>
                  <a:srgbClr val="222222"/>
                </a:solidFill>
                <a:effectLst/>
              </a:rPr>
              <a:t>Anonymisation</a:t>
            </a:r>
            <a:r>
              <a:rPr lang="en-US" sz="2400" b="0" i="0" dirty="0">
                <a:solidFill>
                  <a:srgbClr val="222222"/>
                </a:solidFill>
                <a:effectLst/>
              </a:rPr>
              <a:t> of personal data prevents that the data can be traced back to a person, not even combined with other </a:t>
            </a:r>
            <a:r>
              <a:rPr lang="en-US" sz="2400" b="0" i="0" dirty="0">
                <a:solidFill>
                  <a:srgbClr val="222222"/>
                </a:solidFill>
                <a:effectLst/>
                <a:latin typeface="Open Sans"/>
              </a:rPr>
              <a:t>(anonymous) data. </a:t>
            </a:r>
            <a:endParaRPr lang="nl-NL" sz="2400" dirty="0">
              <a:solidFill>
                <a:prstClr val="black"/>
              </a:solidFill>
            </a:endParaRPr>
          </a:p>
        </p:txBody>
      </p:sp>
      <p:pic>
        <p:nvPicPr>
          <p:cNvPr id="3" name="Picture 2" descr="A group of people standing together&#10;&#10;Description automatically generated with low confidence">
            <a:extLst>
              <a:ext uri="{FF2B5EF4-FFF2-40B4-BE49-F238E27FC236}">
                <a16:creationId xmlns:a16="http://schemas.microsoft.com/office/drawing/2014/main" id="{683E4EA7-616A-4094-AE4D-4C5A22DFBA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6834" y="4167296"/>
            <a:ext cx="2610678" cy="2610678"/>
          </a:xfrm>
          <a:prstGeom prst="rect">
            <a:avLst/>
          </a:prstGeom>
        </p:spPr>
      </p:pic>
      <p:pic>
        <p:nvPicPr>
          <p:cNvPr id="6" name="Picture 2">
            <a:extLst>
              <a:ext uri="{FF2B5EF4-FFF2-40B4-BE49-F238E27FC236}">
                <a16:creationId xmlns:a16="http://schemas.microsoft.com/office/drawing/2014/main" id="{97FBA894-5D05-49C5-B045-7D234488E8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ED4C896-4BA4-4392-B2B6-AFA273CF5D66}"/>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
        <p:nvSpPr>
          <p:cNvPr id="2" name="TextBox 1">
            <a:extLst>
              <a:ext uri="{FF2B5EF4-FFF2-40B4-BE49-F238E27FC236}">
                <a16:creationId xmlns:a16="http://schemas.microsoft.com/office/drawing/2014/main" id="{178B8B27-BE0D-4FC1-883B-C3E27CC0B09A}"/>
              </a:ext>
            </a:extLst>
          </p:cNvPr>
          <p:cNvSpPr txBox="1"/>
          <p:nvPr/>
        </p:nvSpPr>
        <p:spPr>
          <a:xfrm>
            <a:off x="1046458" y="3940741"/>
            <a:ext cx="3769382" cy="1569660"/>
          </a:xfrm>
          <a:prstGeom prst="rect">
            <a:avLst/>
          </a:prstGeom>
          <a:noFill/>
        </p:spPr>
        <p:txBody>
          <a:bodyPr wrap="square" rtlCol="0">
            <a:spAutoFit/>
          </a:bodyPr>
          <a:lstStyle/>
          <a:p>
            <a:r>
              <a:rPr lang="en-US" sz="2400" dirty="0">
                <a:solidFill>
                  <a:srgbClr val="222222"/>
                </a:solidFill>
              </a:rPr>
              <a:t>Try to </a:t>
            </a:r>
            <a:r>
              <a:rPr lang="en-US" sz="2400" dirty="0" err="1">
                <a:solidFill>
                  <a:srgbClr val="222222"/>
                </a:solidFill>
              </a:rPr>
              <a:t>anonymise</a:t>
            </a:r>
            <a:r>
              <a:rPr lang="en-US" sz="2400" dirty="0">
                <a:solidFill>
                  <a:srgbClr val="222222"/>
                </a:solidFill>
              </a:rPr>
              <a:t> the data as quickly as possible during the research project.</a:t>
            </a:r>
            <a:r>
              <a:rPr lang="en-US" sz="2400" dirty="0"/>
              <a:t> </a:t>
            </a:r>
          </a:p>
        </p:txBody>
      </p:sp>
      <p:sp>
        <p:nvSpPr>
          <p:cNvPr id="4" name="TextBox 3">
            <a:extLst>
              <a:ext uri="{FF2B5EF4-FFF2-40B4-BE49-F238E27FC236}">
                <a16:creationId xmlns:a16="http://schemas.microsoft.com/office/drawing/2014/main" id="{D3179716-D326-4B18-999F-B2A211B06F62}"/>
              </a:ext>
            </a:extLst>
          </p:cNvPr>
          <p:cNvSpPr txBox="1"/>
          <p:nvPr/>
        </p:nvSpPr>
        <p:spPr>
          <a:xfrm>
            <a:off x="1055688" y="6488670"/>
            <a:ext cx="3087114" cy="369332"/>
          </a:xfrm>
          <a:prstGeom prst="rect">
            <a:avLst/>
          </a:prstGeom>
          <a:noFill/>
        </p:spPr>
        <p:txBody>
          <a:bodyPr wrap="square" rtlCol="0">
            <a:spAutoFit/>
          </a:bodyPr>
          <a:lstStyle/>
          <a:p>
            <a:r>
              <a:rPr lang="en-US" dirty="0"/>
              <a:t>See also </a:t>
            </a:r>
            <a:r>
              <a:rPr lang="en-US" dirty="0">
                <a:hlinkClick r:id="rId5" action="ppaction://hlinksldjump"/>
              </a:rPr>
              <a:t>data storage</a:t>
            </a:r>
            <a:endParaRPr lang="en-US" dirty="0"/>
          </a:p>
        </p:txBody>
      </p:sp>
    </p:spTree>
    <p:extLst>
      <p:ext uri="{BB962C8B-B14F-4D97-AF65-F5344CB8AC3E}">
        <p14:creationId xmlns:p14="http://schemas.microsoft.com/office/powerpoint/2010/main" val="2362917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Processing personal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7" y="1347599"/>
            <a:ext cx="10761230" cy="5139869"/>
          </a:xfrm>
          <a:prstGeom prst="rect">
            <a:avLst/>
          </a:prstGeom>
          <a:noFill/>
        </p:spPr>
        <p:txBody>
          <a:bodyPr wrap="square" rtlCol="0">
            <a:spAutoFit/>
          </a:bodyPr>
          <a:lstStyle/>
          <a:p>
            <a:pPr defTabSz="914324"/>
            <a:r>
              <a:rPr lang="nl-NL" sz="2400" dirty="0" err="1">
                <a:solidFill>
                  <a:prstClr val="black"/>
                </a:solidFill>
              </a:rPr>
              <a:t>Anonymisation</a:t>
            </a:r>
            <a:r>
              <a:rPr lang="nl-NL" sz="2400" dirty="0">
                <a:solidFill>
                  <a:prstClr val="black"/>
                </a:solidFill>
              </a:rPr>
              <a:t>, </a:t>
            </a:r>
            <a:r>
              <a:rPr lang="nl-NL" sz="2400" dirty="0" err="1">
                <a:solidFill>
                  <a:prstClr val="black"/>
                </a:solidFill>
              </a:rPr>
              <a:t>pseudonymisation</a:t>
            </a:r>
            <a:r>
              <a:rPr lang="nl-NL" sz="2400" dirty="0">
                <a:solidFill>
                  <a:prstClr val="black"/>
                </a:solidFill>
              </a:rPr>
              <a:t> </a:t>
            </a:r>
            <a:r>
              <a:rPr lang="nl-NL" sz="2400" dirty="0" err="1">
                <a:solidFill>
                  <a:prstClr val="black"/>
                </a:solidFill>
              </a:rPr>
              <a:t>and</a:t>
            </a:r>
            <a:r>
              <a:rPr lang="nl-NL" sz="2400" dirty="0">
                <a:solidFill>
                  <a:prstClr val="black"/>
                </a:solidFill>
              </a:rPr>
              <a:t> personal data</a:t>
            </a:r>
          </a:p>
          <a:p>
            <a:pPr defTabSz="914324"/>
            <a:endParaRPr lang="nl-NL" sz="2400" dirty="0">
              <a:solidFill>
                <a:prstClr val="black"/>
              </a:solidFill>
            </a:endParaRPr>
          </a:p>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work</a:t>
            </a:r>
            <a:r>
              <a:rPr lang="nl-NL" sz="2400" dirty="0">
                <a:solidFill>
                  <a:prstClr val="black"/>
                </a:solidFill>
              </a:rPr>
              <a:t> </a:t>
            </a:r>
            <a:r>
              <a:rPr lang="nl-NL" sz="2400" dirty="0" err="1">
                <a:solidFill>
                  <a:prstClr val="black"/>
                </a:solidFill>
              </a:rPr>
              <a:t>with</a:t>
            </a:r>
            <a:r>
              <a:rPr lang="nl-NL" sz="2400" dirty="0">
                <a:solidFill>
                  <a:prstClr val="black"/>
                </a:solidFill>
              </a:rPr>
              <a:t> personal data </a:t>
            </a:r>
            <a:r>
              <a:rPr lang="nl-NL" sz="2400" dirty="0" err="1">
                <a:solidFill>
                  <a:prstClr val="black"/>
                </a:solidFill>
              </a:rPr>
              <a:t>you</a:t>
            </a:r>
            <a:r>
              <a:rPr lang="nl-NL" sz="2400" dirty="0">
                <a:solidFill>
                  <a:prstClr val="black"/>
                </a:solidFill>
              </a:rPr>
              <a:t> have </a:t>
            </a:r>
            <a:r>
              <a:rPr lang="nl-NL" sz="2400" dirty="0" err="1">
                <a:solidFill>
                  <a:prstClr val="black"/>
                </a:solidFill>
              </a:rPr>
              <a:t>to</a:t>
            </a:r>
            <a:r>
              <a:rPr lang="nl-NL" sz="2400" dirty="0">
                <a:solidFill>
                  <a:prstClr val="black"/>
                </a:solidFill>
              </a:rPr>
              <a:t> </a:t>
            </a:r>
            <a:r>
              <a:rPr lang="nl-NL" sz="2400" dirty="0" err="1">
                <a:solidFill>
                  <a:prstClr val="black"/>
                </a:solidFill>
              </a:rPr>
              <a:t>consider</a:t>
            </a:r>
            <a:endParaRPr lang="nl-NL" sz="2400" dirty="0">
              <a:solidFill>
                <a:prstClr val="black"/>
              </a:solidFill>
            </a:endParaRPr>
          </a:p>
          <a:p>
            <a:pPr defTabSz="914324"/>
            <a:endParaRPr lang="nl-NL" sz="2400" dirty="0">
              <a:solidFill>
                <a:prstClr val="black"/>
              </a:solidFill>
            </a:endParaRPr>
          </a:p>
          <a:p>
            <a:pPr defTabSz="914324"/>
            <a:r>
              <a:rPr lang="nl-NL" sz="2400" b="1" dirty="0" err="1">
                <a:solidFill>
                  <a:prstClr val="black"/>
                </a:solidFill>
              </a:rPr>
              <a:t>Anonymise</a:t>
            </a:r>
            <a:r>
              <a:rPr lang="nl-NL" sz="2400" b="1" dirty="0">
                <a:solidFill>
                  <a:prstClr val="black"/>
                </a:solidFill>
              </a:rPr>
              <a:t> </a:t>
            </a:r>
            <a:r>
              <a:rPr lang="nl-NL" sz="2400" b="1" dirty="0" err="1">
                <a:solidFill>
                  <a:prstClr val="black"/>
                </a:solidFill>
              </a:rPr>
              <a:t>your</a:t>
            </a:r>
            <a:r>
              <a:rPr lang="nl-NL" sz="2400" b="1" dirty="0">
                <a:solidFill>
                  <a:prstClr val="black"/>
                </a:solidFill>
              </a:rPr>
              <a:t> data</a:t>
            </a:r>
          </a:p>
          <a:p>
            <a:pPr marL="342900" indent="-342900" defTabSz="914324">
              <a:buFontTx/>
              <a:buChar char="-"/>
            </a:pPr>
            <a:r>
              <a:rPr lang="en-US" sz="2400" b="0" i="0" dirty="0">
                <a:solidFill>
                  <a:srgbClr val="222222"/>
                </a:solidFill>
                <a:effectLst/>
              </a:rPr>
              <a:t>Remove all direct identifiers </a:t>
            </a:r>
          </a:p>
          <a:p>
            <a:pPr defTabSz="914324"/>
            <a:r>
              <a:rPr lang="en-US" sz="2000" dirty="0">
                <a:solidFill>
                  <a:srgbClr val="222222"/>
                </a:solidFill>
              </a:rPr>
              <a:t>    </a:t>
            </a:r>
            <a:r>
              <a:rPr lang="en-US" sz="2000" b="0" i="0" dirty="0">
                <a:solidFill>
                  <a:srgbClr val="FFC000"/>
                </a:solidFill>
                <a:effectLst/>
              </a:rPr>
              <a:t>name, date of birth, (email) address, BSN, telephone number, dates, </a:t>
            </a:r>
            <a:r>
              <a:rPr lang="en-US" sz="2000" b="0" i="0" dirty="0" err="1">
                <a:solidFill>
                  <a:srgbClr val="FFC000"/>
                </a:solidFill>
                <a:effectLst/>
              </a:rPr>
              <a:t>etc</a:t>
            </a:r>
            <a:endParaRPr lang="en-US" sz="2000" b="0" i="0" dirty="0">
              <a:solidFill>
                <a:srgbClr val="FFC000"/>
              </a:solidFill>
              <a:effectLst/>
            </a:endParaRPr>
          </a:p>
          <a:p>
            <a:pPr marL="342900" indent="-342900" defTabSz="914324">
              <a:buFontTx/>
              <a:buChar char="-"/>
            </a:pPr>
            <a:r>
              <a:rPr lang="en-US" sz="2400" dirty="0">
                <a:solidFill>
                  <a:srgbClr val="222222"/>
                </a:solidFill>
              </a:rPr>
              <a:t>Limit/reduce all indirect identifiers </a:t>
            </a:r>
          </a:p>
          <a:p>
            <a:pPr defTabSz="914324"/>
            <a:r>
              <a:rPr lang="en-US" sz="2000" dirty="0">
                <a:solidFill>
                  <a:srgbClr val="FFC000"/>
                </a:solidFill>
              </a:rPr>
              <a:t>    gender, year/place of birth, body measures, occupation, geographic info, </a:t>
            </a:r>
            <a:r>
              <a:rPr lang="en-US" sz="2000" dirty="0" err="1">
                <a:solidFill>
                  <a:srgbClr val="FFC000"/>
                </a:solidFill>
              </a:rPr>
              <a:t>etc</a:t>
            </a:r>
            <a:endParaRPr lang="en-US" sz="2000" dirty="0">
              <a:solidFill>
                <a:srgbClr val="FFC000"/>
              </a:solidFill>
            </a:endParaRPr>
          </a:p>
          <a:p>
            <a:pPr marL="342900" indent="-342900" defTabSz="914324">
              <a:buFontTx/>
              <a:buChar char="-"/>
            </a:pPr>
            <a:r>
              <a:rPr lang="en-US" sz="2400" b="0" i="0" dirty="0">
                <a:solidFill>
                  <a:srgbClr val="222222"/>
                </a:solidFill>
                <a:effectLst/>
              </a:rPr>
              <a:t>Remove unusual characteristics or findings</a:t>
            </a:r>
          </a:p>
          <a:p>
            <a:pPr marL="342900" indent="-342900" defTabSz="914324">
              <a:buFontTx/>
              <a:buChar char="-"/>
            </a:pPr>
            <a:r>
              <a:rPr lang="en-US" sz="2400" dirty="0">
                <a:solidFill>
                  <a:srgbClr val="222222"/>
                </a:solidFill>
              </a:rPr>
              <a:t>Reduce level of detail of indirect identifiers</a:t>
            </a:r>
          </a:p>
          <a:p>
            <a:pPr marL="342900" indent="-342900" defTabSz="914324">
              <a:buFontTx/>
              <a:buChar char="-"/>
            </a:pPr>
            <a:r>
              <a:rPr lang="en-US" sz="2400" dirty="0">
                <a:solidFill>
                  <a:srgbClr val="222222"/>
                </a:solidFill>
              </a:rPr>
              <a:t>Delete data not needed</a:t>
            </a:r>
            <a:endParaRPr lang="en-US" sz="2400" b="0" i="0" dirty="0">
              <a:solidFill>
                <a:srgbClr val="222222"/>
              </a:solidFill>
              <a:effectLst/>
            </a:endParaRPr>
          </a:p>
          <a:p>
            <a:pPr defTabSz="914324"/>
            <a:endParaRPr lang="en-US" sz="2400" dirty="0">
              <a:solidFill>
                <a:srgbClr val="222222"/>
              </a:solidFill>
            </a:endParaRPr>
          </a:p>
          <a:p>
            <a:pPr defTabSz="914324"/>
            <a:endParaRPr lang="nl-NL" sz="2400" dirty="0">
              <a:solidFill>
                <a:prstClr val="black"/>
              </a:solidFill>
            </a:endParaRPr>
          </a:p>
        </p:txBody>
      </p:sp>
      <p:sp>
        <p:nvSpPr>
          <p:cNvPr id="4" name="Rectangle 3">
            <a:extLst>
              <a:ext uri="{FF2B5EF4-FFF2-40B4-BE49-F238E27FC236}">
                <a16:creationId xmlns:a16="http://schemas.microsoft.com/office/drawing/2014/main" id="{74CB0F41-3E13-4E0A-955E-54E8BF59E4F2}"/>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
        <p:nvSpPr>
          <p:cNvPr id="7" name="TextBox 6">
            <a:extLst>
              <a:ext uri="{FF2B5EF4-FFF2-40B4-BE49-F238E27FC236}">
                <a16:creationId xmlns:a16="http://schemas.microsoft.com/office/drawing/2014/main" id="{71851ECF-8705-4C2F-9ADB-0B0E35B6B882}"/>
              </a:ext>
            </a:extLst>
          </p:cNvPr>
          <p:cNvSpPr txBox="1"/>
          <p:nvPr/>
        </p:nvSpPr>
        <p:spPr>
          <a:xfrm>
            <a:off x="1055688" y="6488670"/>
            <a:ext cx="3087114" cy="369332"/>
          </a:xfrm>
          <a:prstGeom prst="rect">
            <a:avLst/>
          </a:prstGeom>
          <a:noFill/>
        </p:spPr>
        <p:txBody>
          <a:bodyPr wrap="square" rtlCol="0">
            <a:spAutoFit/>
          </a:bodyPr>
          <a:lstStyle/>
          <a:p>
            <a:r>
              <a:rPr lang="en-US" dirty="0"/>
              <a:t>See also </a:t>
            </a:r>
            <a:r>
              <a:rPr lang="en-US" dirty="0">
                <a:hlinkClick r:id="rId3" action="ppaction://hlinksldjump"/>
              </a:rPr>
              <a:t>data storage</a:t>
            </a:r>
            <a:endParaRPr lang="en-US" dirty="0"/>
          </a:p>
        </p:txBody>
      </p:sp>
    </p:spTree>
    <p:extLst>
      <p:ext uri="{BB962C8B-B14F-4D97-AF65-F5344CB8AC3E}">
        <p14:creationId xmlns:p14="http://schemas.microsoft.com/office/powerpoint/2010/main" val="38651218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Processing personal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3046988"/>
          </a:xfrm>
          <a:prstGeom prst="rect">
            <a:avLst/>
          </a:prstGeom>
          <a:noFill/>
        </p:spPr>
        <p:txBody>
          <a:bodyPr wrap="square" rtlCol="0">
            <a:spAutoFit/>
          </a:bodyPr>
          <a:lstStyle/>
          <a:p>
            <a:pPr defTabSz="914324"/>
            <a:r>
              <a:rPr lang="nl-NL" sz="2400" dirty="0" err="1">
                <a:solidFill>
                  <a:prstClr val="black"/>
                </a:solidFill>
              </a:rPr>
              <a:t>Anonymisation</a:t>
            </a:r>
            <a:r>
              <a:rPr lang="nl-NL" sz="2400" dirty="0">
                <a:solidFill>
                  <a:prstClr val="black"/>
                </a:solidFill>
              </a:rPr>
              <a:t>, </a:t>
            </a:r>
            <a:r>
              <a:rPr lang="nl-NL" sz="2400" dirty="0" err="1">
                <a:solidFill>
                  <a:prstClr val="black"/>
                </a:solidFill>
              </a:rPr>
              <a:t>pseudonymisation</a:t>
            </a:r>
            <a:r>
              <a:rPr lang="nl-NL" sz="2400" dirty="0">
                <a:solidFill>
                  <a:prstClr val="black"/>
                </a:solidFill>
              </a:rPr>
              <a:t> </a:t>
            </a:r>
            <a:r>
              <a:rPr lang="nl-NL" sz="2400" dirty="0" err="1">
                <a:solidFill>
                  <a:prstClr val="black"/>
                </a:solidFill>
              </a:rPr>
              <a:t>and</a:t>
            </a:r>
            <a:r>
              <a:rPr lang="nl-NL" sz="2400" dirty="0">
                <a:solidFill>
                  <a:prstClr val="black"/>
                </a:solidFill>
              </a:rPr>
              <a:t> personal data</a:t>
            </a:r>
          </a:p>
          <a:p>
            <a:pPr defTabSz="914324"/>
            <a:endParaRPr lang="nl-NL" sz="2400" dirty="0">
              <a:solidFill>
                <a:prstClr val="black"/>
              </a:solidFill>
            </a:endParaRPr>
          </a:p>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work</a:t>
            </a:r>
            <a:r>
              <a:rPr lang="nl-NL" sz="2400" dirty="0">
                <a:solidFill>
                  <a:prstClr val="black"/>
                </a:solidFill>
              </a:rPr>
              <a:t> </a:t>
            </a:r>
            <a:r>
              <a:rPr lang="nl-NL" sz="2400" dirty="0" err="1">
                <a:solidFill>
                  <a:prstClr val="black"/>
                </a:solidFill>
              </a:rPr>
              <a:t>with</a:t>
            </a:r>
            <a:r>
              <a:rPr lang="nl-NL" sz="2400" dirty="0">
                <a:solidFill>
                  <a:prstClr val="black"/>
                </a:solidFill>
              </a:rPr>
              <a:t> personal data </a:t>
            </a:r>
            <a:r>
              <a:rPr lang="nl-NL" sz="2400" dirty="0" err="1">
                <a:solidFill>
                  <a:prstClr val="black"/>
                </a:solidFill>
              </a:rPr>
              <a:t>you</a:t>
            </a:r>
            <a:r>
              <a:rPr lang="nl-NL" sz="2400" dirty="0">
                <a:solidFill>
                  <a:prstClr val="black"/>
                </a:solidFill>
              </a:rPr>
              <a:t> have </a:t>
            </a:r>
            <a:r>
              <a:rPr lang="nl-NL" sz="2400" dirty="0" err="1">
                <a:solidFill>
                  <a:prstClr val="black"/>
                </a:solidFill>
              </a:rPr>
              <a:t>to</a:t>
            </a:r>
            <a:r>
              <a:rPr lang="nl-NL" sz="2400" dirty="0">
                <a:solidFill>
                  <a:prstClr val="black"/>
                </a:solidFill>
              </a:rPr>
              <a:t> </a:t>
            </a:r>
            <a:r>
              <a:rPr lang="nl-NL" sz="2400" dirty="0" err="1">
                <a:solidFill>
                  <a:prstClr val="black"/>
                </a:solidFill>
              </a:rPr>
              <a:t>consider</a:t>
            </a:r>
            <a:endParaRPr lang="nl-NL" sz="2400" dirty="0">
              <a:solidFill>
                <a:prstClr val="black"/>
              </a:solidFill>
            </a:endParaRPr>
          </a:p>
          <a:p>
            <a:pPr defTabSz="914324"/>
            <a:endParaRPr lang="nl-NL" sz="2400" dirty="0">
              <a:solidFill>
                <a:prstClr val="black"/>
              </a:solidFill>
            </a:endParaRPr>
          </a:p>
          <a:p>
            <a:pPr defTabSz="914324"/>
            <a:r>
              <a:rPr lang="nl-NL" sz="2400" b="1" dirty="0" err="1">
                <a:solidFill>
                  <a:prstClr val="black"/>
                </a:solidFill>
              </a:rPr>
              <a:t>Pseudonymise</a:t>
            </a:r>
            <a:r>
              <a:rPr lang="nl-NL" sz="2400" b="1" dirty="0">
                <a:solidFill>
                  <a:prstClr val="black"/>
                </a:solidFill>
              </a:rPr>
              <a:t> </a:t>
            </a:r>
            <a:r>
              <a:rPr lang="nl-NL" sz="2400" b="1" dirty="0" err="1">
                <a:solidFill>
                  <a:prstClr val="black"/>
                </a:solidFill>
              </a:rPr>
              <a:t>your</a:t>
            </a:r>
            <a:r>
              <a:rPr lang="nl-NL" sz="2400" b="1" dirty="0">
                <a:solidFill>
                  <a:prstClr val="black"/>
                </a:solidFill>
              </a:rPr>
              <a:t> data</a:t>
            </a:r>
          </a:p>
          <a:p>
            <a:pPr defTabSz="914324"/>
            <a:r>
              <a:rPr lang="en-US" sz="2400" b="0" i="0" dirty="0">
                <a:solidFill>
                  <a:srgbClr val="222222"/>
                </a:solidFill>
                <a:effectLst/>
              </a:rPr>
              <a:t>Processing of personal data that the data no longer can be attributed to a specific subject without the use of additional information. For instance a key-file. </a:t>
            </a:r>
          </a:p>
        </p:txBody>
      </p:sp>
      <p:sp>
        <p:nvSpPr>
          <p:cNvPr id="4" name="Rectangle 3">
            <a:extLst>
              <a:ext uri="{FF2B5EF4-FFF2-40B4-BE49-F238E27FC236}">
                <a16:creationId xmlns:a16="http://schemas.microsoft.com/office/drawing/2014/main" id="{04B79892-F699-4766-8C7B-75EA5361CD51}"/>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
        <p:nvSpPr>
          <p:cNvPr id="7" name="TextBox 6">
            <a:extLst>
              <a:ext uri="{FF2B5EF4-FFF2-40B4-BE49-F238E27FC236}">
                <a16:creationId xmlns:a16="http://schemas.microsoft.com/office/drawing/2014/main" id="{6FF378EC-A5BA-4715-920E-13E70EF92D14}"/>
              </a:ext>
            </a:extLst>
          </p:cNvPr>
          <p:cNvSpPr txBox="1"/>
          <p:nvPr/>
        </p:nvSpPr>
        <p:spPr>
          <a:xfrm>
            <a:off x="1055688" y="6488670"/>
            <a:ext cx="3087114" cy="369332"/>
          </a:xfrm>
          <a:prstGeom prst="rect">
            <a:avLst/>
          </a:prstGeom>
          <a:noFill/>
        </p:spPr>
        <p:txBody>
          <a:bodyPr wrap="square" rtlCol="0">
            <a:spAutoFit/>
          </a:bodyPr>
          <a:lstStyle/>
          <a:p>
            <a:r>
              <a:rPr lang="en-US" dirty="0"/>
              <a:t>See also </a:t>
            </a:r>
            <a:r>
              <a:rPr lang="en-US" dirty="0">
                <a:hlinkClick r:id="rId3" action="ppaction://hlinksldjump"/>
              </a:rPr>
              <a:t>data storage</a:t>
            </a:r>
            <a:endParaRPr lang="en-US" dirty="0"/>
          </a:p>
        </p:txBody>
      </p:sp>
    </p:spTree>
    <p:extLst>
      <p:ext uri="{BB962C8B-B14F-4D97-AF65-F5344CB8AC3E}">
        <p14:creationId xmlns:p14="http://schemas.microsoft.com/office/powerpoint/2010/main" val="9838094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Processing personal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4893647"/>
          </a:xfrm>
          <a:prstGeom prst="rect">
            <a:avLst/>
          </a:prstGeom>
          <a:noFill/>
        </p:spPr>
        <p:txBody>
          <a:bodyPr wrap="square" rtlCol="0">
            <a:spAutoFit/>
          </a:bodyPr>
          <a:lstStyle/>
          <a:p>
            <a:pPr defTabSz="914324"/>
            <a:r>
              <a:rPr lang="nl-NL" sz="2400" dirty="0" err="1">
                <a:solidFill>
                  <a:prstClr val="black"/>
                </a:solidFill>
              </a:rPr>
              <a:t>Anonymisation</a:t>
            </a:r>
            <a:r>
              <a:rPr lang="nl-NL" sz="2400" dirty="0">
                <a:solidFill>
                  <a:prstClr val="black"/>
                </a:solidFill>
              </a:rPr>
              <a:t>, </a:t>
            </a:r>
            <a:r>
              <a:rPr lang="nl-NL" sz="2400" dirty="0" err="1">
                <a:solidFill>
                  <a:prstClr val="black"/>
                </a:solidFill>
              </a:rPr>
              <a:t>pseudonymisation</a:t>
            </a:r>
            <a:r>
              <a:rPr lang="nl-NL" sz="2400" dirty="0">
                <a:solidFill>
                  <a:prstClr val="black"/>
                </a:solidFill>
              </a:rPr>
              <a:t> </a:t>
            </a:r>
            <a:r>
              <a:rPr lang="nl-NL" sz="2400" dirty="0" err="1">
                <a:solidFill>
                  <a:prstClr val="black"/>
                </a:solidFill>
              </a:rPr>
              <a:t>and</a:t>
            </a:r>
            <a:r>
              <a:rPr lang="nl-NL" sz="2400" dirty="0">
                <a:solidFill>
                  <a:prstClr val="black"/>
                </a:solidFill>
              </a:rPr>
              <a:t> personal data</a:t>
            </a:r>
          </a:p>
          <a:p>
            <a:pPr defTabSz="914324"/>
            <a:endParaRPr lang="nl-NL" sz="2400" dirty="0">
              <a:solidFill>
                <a:prstClr val="black"/>
              </a:solidFill>
            </a:endParaRPr>
          </a:p>
          <a:p>
            <a:pPr defTabSz="914324"/>
            <a:r>
              <a:rPr lang="nl-NL" sz="2400" dirty="0" err="1">
                <a:solidFill>
                  <a:prstClr val="black"/>
                </a:solidFill>
              </a:rPr>
              <a:t>When</a:t>
            </a:r>
            <a:r>
              <a:rPr lang="nl-NL" sz="2400" dirty="0">
                <a:solidFill>
                  <a:prstClr val="black"/>
                </a:solidFill>
              </a:rPr>
              <a:t> </a:t>
            </a:r>
            <a:r>
              <a:rPr lang="nl-NL" sz="2400" dirty="0" err="1">
                <a:solidFill>
                  <a:prstClr val="black"/>
                </a:solidFill>
              </a:rPr>
              <a:t>you</a:t>
            </a:r>
            <a:r>
              <a:rPr lang="nl-NL" sz="2400" dirty="0">
                <a:solidFill>
                  <a:prstClr val="black"/>
                </a:solidFill>
              </a:rPr>
              <a:t> </a:t>
            </a:r>
            <a:r>
              <a:rPr lang="nl-NL" sz="2400" dirty="0" err="1">
                <a:solidFill>
                  <a:prstClr val="black"/>
                </a:solidFill>
              </a:rPr>
              <a:t>work</a:t>
            </a:r>
            <a:r>
              <a:rPr lang="nl-NL" sz="2400" dirty="0">
                <a:solidFill>
                  <a:prstClr val="black"/>
                </a:solidFill>
              </a:rPr>
              <a:t> </a:t>
            </a:r>
            <a:r>
              <a:rPr lang="nl-NL" sz="2400" dirty="0" err="1">
                <a:solidFill>
                  <a:prstClr val="black"/>
                </a:solidFill>
              </a:rPr>
              <a:t>with</a:t>
            </a:r>
            <a:r>
              <a:rPr lang="nl-NL" sz="2400" dirty="0">
                <a:solidFill>
                  <a:prstClr val="black"/>
                </a:solidFill>
              </a:rPr>
              <a:t> personal data </a:t>
            </a:r>
            <a:r>
              <a:rPr lang="nl-NL" sz="2400" dirty="0" err="1">
                <a:solidFill>
                  <a:prstClr val="black"/>
                </a:solidFill>
              </a:rPr>
              <a:t>you</a:t>
            </a:r>
            <a:r>
              <a:rPr lang="nl-NL" sz="2400" dirty="0">
                <a:solidFill>
                  <a:prstClr val="black"/>
                </a:solidFill>
              </a:rPr>
              <a:t> have </a:t>
            </a:r>
            <a:r>
              <a:rPr lang="nl-NL" sz="2400" dirty="0" err="1">
                <a:solidFill>
                  <a:prstClr val="black"/>
                </a:solidFill>
              </a:rPr>
              <a:t>to</a:t>
            </a:r>
            <a:r>
              <a:rPr lang="nl-NL" sz="2400" dirty="0">
                <a:solidFill>
                  <a:prstClr val="black"/>
                </a:solidFill>
              </a:rPr>
              <a:t> </a:t>
            </a:r>
            <a:r>
              <a:rPr lang="nl-NL" sz="2400" dirty="0" err="1">
                <a:solidFill>
                  <a:prstClr val="black"/>
                </a:solidFill>
              </a:rPr>
              <a:t>consider</a:t>
            </a:r>
            <a:endParaRPr lang="nl-NL" sz="2400" dirty="0">
              <a:solidFill>
                <a:prstClr val="black"/>
              </a:solidFill>
            </a:endParaRPr>
          </a:p>
          <a:p>
            <a:pPr defTabSz="914324"/>
            <a:endParaRPr lang="nl-NL" sz="2400" dirty="0">
              <a:solidFill>
                <a:prstClr val="black"/>
              </a:solidFill>
            </a:endParaRPr>
          </a:p>
          <a:p>
            <a:pPr defTabSz="914324"/>
            <a:r>
              <a:rPr lang="nl-NL" sz="2400" b="1" dirty="0" err="1">
                <a:solidFill>
                  <a:prstClr val="black"/>
                </a:solidFill>
              </a:rPr>
              <a:t>Pseudonymise</a:t>
            </a:r>
            <a:r>
              <a:rPr lang="nl-NL" sz="2400" b="1" dirty="0">
                <a:solidFill>
                  <a:prstClr val="black"/>
                </a:solidFill>
              </a:rPr>
              <a:t> </a:t>
            </a:r>
            <a:r>
              <a:rPr lang="nl-NL" sz="2400" b="1" dirty="0" err="1">
                <a:solidFill>
                  <a:prstClr val="black"/>
                </a:solidFill>
              </a:rPr>
              <a:t>your</a:t>
            </a:r>
            <a:r>
              <a:rPr lang="nl-NL" sz="2400" b="1" dirty="0">
                <a:solidFill>
                  <a:prstClr val="black"/>
                </a:solidFill>
              </a:rPr>
              <a:t> data</a:t>
            </a:r>
          </a:p>
          <a:p>
            <a:pPr defTabSz="914324"/>
            <a:r>
              <a:rPr lang="en-US" sz="2400" b="0" i="0" dirty="0">
                <a:solidFill>
                  <a:srgbClr val="222222"/>
                </a:solidFill>
                <a:effectLst/>
              </a:rPr>
              <a:t>Split the data</a:t>
            </a:r>
          </a:p>
          <a:p>
            <a:pPr marL="342900" indent="-342900" defTabSz="914324">
              <a:buFontTx/>
              <a:buChar char="-"/>
            </a:pPr>
            <a:r>
              <a:rPr lang="en-US" sz="2400" dirty="0">
                <a:solidFill>
                  <a:srgbClr val="222222"/>
                </a:solidFill>
              </a:rPr>
              <a:t>Identifiable data (key file)</a:t>
            </a:r>
          </a:p>
          <a:p>
            <a:pPr marL="342900" indent="-342900" defTabSz="914324">
              <a:buFontTx/>
              <a:buChar char="-"/>
            </a:pPr>
            <a:r>
              <a:rPr lang="en-US" sz="2400" b="0" i="0" dirty="0">
                <a:solidFill>
                  <a:srgbClr val="222222"/>
                </a:solidFill>
                <a:effectLst/>
              </a:rPr>
              <a:t>Research data required for analysis</a:t>
            </a:r>
          </a:p>
          <a:p>
            <a:pPr marL="342900" indent="-342900" defTabSz="914324">
              <a:buFontTx/>
              <a:buChar char="-"/>
            </a:pPr>
            <a:r>
              <a:rPr lang="en-US" sz="2400" dirty="0">
                <a:solidFill>
                  <a:srgbClr val="222222"/>
                </a:solidFill>
              </a:rPr>
              <a:t>Delete data not needed</a:t>
            </a:r>
          </a:p>
          <a:p>
            <a:pPr marL="342900" indent="-342900" defTabSz="914324">
              <a:buFontTx/>
              <a:buChar char="-"/>
            </a:pPr>
            <a:endParaRPr lang="en-US" sz="2400" b="0" i="0" dirty="0">
              <a:solidFill>
                <a:srgbClr val="222222"/>
              </a:solidFill>
              <a:effectLst/>
            </a:endParaRPr>
          </a:p>
          <a:p>
            <a:pPr defTabSz="914324"/>
            <a:r>
              <a:rPr lang="en-US" sz="2400" dirty="0">
                <a:solidFill>
                  <a:srgbClr val="222222"/>
                </a:solidFill>
              </a:rPr>
              <a:t>Store the key separately from the research data. Limit access to the key, but someone should always have access to this information.</a:t>
            </a:r>
            <a:endParaRPr lang="en-US" sz="2400" b="0" i="0" dirty="0">
              <a:solidFill>
                <a:srgbClr val="222222"/>
              </a:solidFill>
              <a:effectLst/>
            </a:endParaRPr>
          </a:p>
          <a:p>
            <a:pPr marL="342900" indent="-342900" defTabSz="914324">
              <a:buFontTx/>
              <a:buChar char="-"/>
            </a:pPr>
            <a:endParaRPr lang="en-US" sz="2400" b="0" i="0" dirty="0">
              <a:solidFill>
                <a:srgbClr val="222222"/>
              </a:solidFill>
              <a:effectLst/>
              <a:latin typeface="Open Sans"/>
            </a:endParaRPr>
          </a:p>
        </p:txBody>
      </p:sp>
      <p:pic>
        <p:nvPicPr>
          <p:cNvPr id="4" name="Picture 3">
            <a:extLst>
              <a:ext uri="{FF2B5EF4-FFF2-40B4-BE49-F238E27FC236}">
                <a16:creationId xmlns:a16="http://schemas.microsoft.com/office/drawing/2014/main" id="{8F5DE5FE-4FB9-4582-8620-948B76CA3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7859" y="1878495"/>
            <a:ext cx="2826689" cy="2826689"/>
          </a:xfrm>
          <a:prstGeom prst="rect">
            <a:avLst/>
          </a:prstGeom>
        </p:spPr>
      </p:pic>
      <p:pic>
        <p:nvPicPr>
          <p:cNvPr id="7" name="Picture 2">
            <a:extLst>
              <a:ext uri="{FF2B5EF4-FFF2-40B4-BE49-F238E27FC236}">
                <a16:creationId xmlns:a16="http://schemas.microsoft.com/office/drawing/2014/main" id="{940773B9-7805-413A-99FF-92628E6E8A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5B6512AE-C5B0-4A7C-ACED-369FF074B1C6}"/>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
        <p:nvSpPr>
          <p:cNvPr id="9" name="TextBox 8">
            <a:extLst>
              <a:ext uri="{FF2B5EF4-FFF2-40B4-BE49-F238E27FC236}">
                <a16:creationId xmlns:a16="http://schemas.microsoft.com/office/drawing/2014/main" id="{70DD5287-7C0C-4DFA-B66E-73A407357C83}"/>
              </a:ext>
            </a:extLst>
          </p:cNvPr>
          <p:cNvSpPr txBox="1"/>
          <p:nvPr/>
        </p:nvSpPr>
        <p:spPr>
          <a:xfrm>
            <a:off x="1055688" y="6488670"/>
            <a:ext cx="3087114" cy="369332"/>
          </a:xfrm>
          <a:prstGeom prst="rect">
            <a:avLst/>
          </a:prstGeom>
          <a:noFill/>
        </p:spPr>
        <p:txBody>
          <a:bodyPr wrap="square" rtlCol="0">
            <a:spAutoFit/>
          </a:bodyPr>
          <a:lstStyle/>
          <a:p>
            <a:r>
              <a:rPr lang="en-US" dirty="0"/>
              <a:t>See also </a:t>
            </a:r>
            <a:r>
              <a:rPr lang="en-US" dirty="0">
                <a:hlinkClick r:id="rId5" action="ppaction://hlinksldjump"/>
              </a:rPr>
              <a:t>data storage</a:t>
            </a:r>
            <a:endParaRPr lang="en-US" dirty="0"/>
          </a:p>
        </p:txBody>
      </p:sp>
    </p:spTree>
    <p:extLst>
      <p:ext uri="{BB962C8B-B14F-4D97-AF65-F5344CB8AC3E}">
        <p14:creationId xmlns:p14="http://schemas.microsoft.com/office/powerpoint/2010/main" val="26280201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Processing personal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461665"/>
          </a:xfrm>
          <a:prstGeom prst="rect">
            <a:avLst/>
          </a:prstGeom>
          <a:noFill/>
        </p:spPr>
        <p:txBody>
          <a:bodyPr wrap="square" rtlCol="0">
            <a:spAutoFit/>
          </a:bodyPr>
          <a:lstStyle/>
          <a:p>
            <a:pPr defTabSz="914324"/>
            <a:r>
              <a:rPr lang="en-US" sz="2400" b="0" i="0" dirty="0">
                <a:solidFill>
                  <a:srgbClr val="222222"/>
                </a:solidFill>
                <a:effectLst/>
              </a:rPr>
              <a:t>An example</a:t>
            </a:r>
          </a:p>
        </p:txBody>
      </p:sp>
      <p:pic>
        <p:nvPicPr>
          <p:cNvPr id="8" name="Picture 7">
            <a:extLst>
              <a:ext uri="{FF2B5EF4-FFF2-40B4-BE49-F238E27FC236}">
                <a16:creationId xmlns:a16="http://schemas.microsoft.com/office/drawing/2014/main" id="{4FDC7C50-9F95-487B-BEBA-F8A4D63C2176}"/>
              </a:ext>
            </a:extLst>
          </p:cNvPr>
          <p:cNvPicPr>
            <a:picLocks noChangeAspect="1"/>
          </p:cNvPicPr>
          <p:nvPr/>
        </p:nvPicPr>
        <p:blipFill>
          <a:blip r:embed="rId3"/>
          <a:stretch>
            <a:fillRect/>
          </a:stretch>
        </p:blipFill>
        <p:spPr>
          <a:xfrm>
            <a:off x="2935645" y="1809264"/>
            <a:ext cx="6506529" cy="4602852"/>
          </a:xfrm>
          <a:prstGeom prst="rect">
            <a:avLst/>
          </a:prstGeom>
        </p:spPr>
      </p:pic>
      <p:sp>
        <p:nvSpPr>
          <p:cNvPr id="6" name="Rectangle 5">
            <a:extLst>
              <a:ext uri="{FF2B5EF4-FFF2-40B4-BE49-F238E27FC236}">
                <a16:creationId xmlns:a16="http://schemas.microsoft.com/office/drawing/2014/main" id="{133CD30B-9107-4518-BE20-13A7D93AD254}"/>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13970104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Version control</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830997"/>
          </a:xfrm>
          <a:prstGeom prst="rect">
            <a:avLst/>
          </a:prstGeom>
          <a:noFill/>
        </p:spPr>
        <p:txBody>
          <a:bodyPr wrap="square" rtlCol="0">
            <a:spAutoFit/>
          </a:bodyPr>
          <a:lstStyle/>
          <a:p>
            <a:pPr defTabSz="914324"/>
            <a:r>
              <a:rPr lang="en-US" sz="2400" dirty="0">
                <a:solidFill>
                  <a:prstClr val="black"/>
                </a:solidFill>
              </a:rPr>
              <a:t>Have you ever analyzed your data and later decided to change your method or code you use for analysis?</a:t>
            </a:r>
            <a:endParaRPr lang="en-US" sz="2400" b="0" i="0" dirty="0">
              <a:solidFill>
                <a:prstClr val="black"/>
              </a:solidFill>
              <a:effectLst/>
              <a:latin typeface="Open Sans"/>
            </a:endParaRPr>
          </a:p>
        </p:txBody>
      </p:sp>
      <p:sp>
        <p:nvSpPr>
          <p:cNvPr id="4" name="Rectangle 3">
            <a:extLst>
              <a:ext uri="{FF2B5EF4-FFF2-40B4-BE49-F238E27FC236}">
                <a16:creationId xmlns:a16="http://schemas.microsoft.com/office/drawing/2014/main" id="{25EE5ABE-71A9-4856-879E-0D0DF35E1A8D}"/>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29845589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Version control</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1938992"/>
          </a:xfrm>
          <a:prstGeom prst="rect">
            <a:avLst/>
          </a:prstGeom>
          <a:noFill/>
        </p:spPr>
        <p:txBody>
          <a:bodyPr wrap="square" rtlCol="0">
            <a:spAutoFit/>
          </a:bodyPr>
          <a:lstStyle/>
          <a:p>
            <a:pPr defTabSz="914324"/>
            <a:r>
              <a:rPr lang="en-US" sz="2400" dirty="0">
                <a:solidFill>
                  <a:prstClr val="black"/>
                </a:solidFill>
              </a:rPr>
              <a:t>You are not the only one!</a:t>
            </a:r>
          </a:p>
          <a:p>
            <a:pPr defTabSz="914324"/>
            <a:endParaRPr lang="en-US" sz="2400" dirty="0">
              <a:solidFill>
                <a:prstClr val="black"/>
              </a:solidFill>
            </a:endParaRPr>
          </a:p>
          <a:p>
            <a:pPr defTabSz="914324"/>
            <a:r>
              <a:rPr lang="en-US" sz="2400" dirty="0">
                <a:solidFill>
                  <a:prstClr val="black"/>
                </a:solidFill>
              </a:rPr>
              <a:t>How to keep track of which version you are working with and what analysis was done with which version?</a:t>
            </a:r>
          </a:p>
          <a:p>
            <a:pPr defTabSz="914324"/>
            <a:endParaRPr lang="en-US" sz="2400" b="0" i="0" dirty="0">
              <a:solidFill>
                <a:prstClr val="black"/>
              </a:solidFill>
              <a:effectLst/>
              <a:latin typeface="Open Sans"/>
            </a:endParaRPr>
          </a:p>
        </p:txBody>
      </p:sp>
      <p:pic>
        <p:nvPicPr>
          <p:cNvPr id="6" name="Picture 5" descr="A picture containing toy&#10;&#10;Description automatically generated">
            <a:extLst>
              <a:ext uri="{FF2B5EF4-FFF2-40B4-BE49-F238E27FC236}">
                <a16:creationId xmlns:a16="http://schemas.microsoft.com/office/drawing/2014/main" id="{3BE63B37-711C-48A1-BDB7-B5ED807EDE6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67000" y="2816086"/>
            <a:ext cx="4041913" cy="4041913"/>
          </a:xfrm>
          <a:prstGeom prst="rect">
            <a:avLst/>
          </a:prstGeom>
        </p:spPr>
      </p:pic>
      <p:pic>
        <p:nvPicPr>
          <p:cNvPr id="8" name="Picture 2">
            <a:extLst>
              <a:ext uri="{FF2B5EF4-FFF2-40B4-BE49-F238E27FC236}">
                <a16:creationId xmlns:a16="http://schemas.microsoft.com/office/drawing/2014/main" id="{8DB607E1-96F0-4092-BDD7-A0C6D63F3F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D45C8DD-569B-41D6-B3C6-D5AD22EBFCC6}"/>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728110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What will be discussed? </a:t>
            </a:r>
          </a:p>
        </p:txBody>
      </p:sp>
      <p:graphicFrame>
        <p:nvGraphicFramePr>
          <p:cNvPr id="3" name="Diagram 2">
            <a:extLst>
              <a:ext uri="{FF2B5EF4-FFF2-40B4-BE49-F238E27FC236}">
                <a16:creationId xmlns:a16="http://schemas.microsoft.com/office/drawing/2014/main" id="{6305AAD8-542A-4840-9C7F-6D7614D0E6E4}"/>
              </a:ext>
            </a:extLst>
          </p:cNvPr>
          <p:cNvGraphicFramePr/>
          <p:nvPr>
            <p:extLst>
              <p:ext uri="{D42A27DB-BD31-4B8C-83A1-F6EECF244321}">
                <p14:modId xmlns:p14="http://schemas.microsoft.com/office/powerpoint/2010/main" val="3965573205"/>
              </p:ext>
            </p:extLst>
          </p:nvPr>
        </p:nvGraphicFramePr>
        <p:xfrm>
          <a:off x="1698178" y="1524001"/>
          <a:ext cx="7258253" cy="463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91FFB096-45FD-4197-ABAD-A9942A323EFD}"/>
              </a:ext>
            </a:extLst>
          </p:cNvPr>
          <p:cNvSpPr txBox="1"/>
          <p:nvPr/>
        </p:nvSpPr>
        <p:spPr>
          <a:xfrm>
            <a:off x="-1384"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Martin O’Reilly, The Alan Turing Institute</a:t>
            </a:r>
            <a:endParaRPr lang="en-US" sz="1200" dirty="0"/>
          </a:p>
        </p:txBody>
      </p:sp>
      <p:sp>
        <p:nvSpPr>
          <p:cNvPr id="6" name="Rectangle 5">
            <a:extLst>
              <a:ext uri="{FF2B5EF4-FFF2-40B4-BE49-F238E27FC236}">
                <a16:creationId xmlns:a16="http://schemas.microsoft.com/office/drawing/2014/main" id="{E17F1287-8322-437A-9930-AB43F96D37EB}"/>
              </a:ext>
            </a:extLst>
          </p:cNvPr>
          <p:cNvSpPr/>
          <p:nvPr/>
        </p:nvSpPr>
        <p:spPr>
          <a:xfrm>
            <a:off x="9056914" y="5140474"/>
            <a:ext cx="2547711" cy="631446"/>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Licenses</a:t>
            </a:r>
          </a:p>
          <a:p>
            <a:pPr marL="171450" indent="-171450">
              <a:buFontTx/>
              <a:buChar char="-"/>
            </a:pPr>
            <a:r>
              <a:rPr lang="en-US" sz="1000" dirty="0"/>
              <a:t>Ethics</a:t>
            </a:r>
          </a:p>
        </p:txBody>
      </p:sp>
      <p:sp>
        <p:nvSpPr>
          <p:cNvPr id="7" name="Rectangle 6">
            <a:extLst>
              <a:ext uri="{FF2B5EF4-FFF2-40B4-BE49-F238E27FC236}">
                <a16:creationId xmlns:a16="http://schemas.microsoft.com/office/drawing/2014/main" id="{7975377A-9717-43FD-808D-6ACB814A7845}"/>
              </a:ext>
            </a:extLst>
          </p:cNvPr>
          <p:cNvSpPr/>
          <p:nvPr/>
        </p:nvSpPr>
        <p:spPr>
          <a:xfrm>
            <a:off x="9056914" y="4230312"/>
            <a:ext cx="2547711" cy="631446"/>
          </a:xfrm>
          <a:prstGeom prst="rect">
            <a:avLst/>
          </a:prstGeom>
          <a:solidFill>
            <a:srgbClr val="45B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repository</a:t>
            </a:r>
          </a:p>
          <a:p>
            <a:pPr marL="171450" indent="-171450">
              <a:buFontTx/>
              <a:buChar char="-"/>
            </a:pPr>
            <a:r>
              <a:rPr lang="en-US" sz="1000" dirty="0"/>
              <a:t>Data archiving</a:t>
            </a:r>
          </a:p>
        </p:txBody>
      </p:sp>
      <p:sp>
        <p:nvSpPr>
          <p:cNvPr id="8" name="Rectangle 7">
            <a:extLst>
              <a:ext uri="{FF2B5EF4-FFF2-40B4-BE49-F238E27FC236}">
                <a16:creationId xmlns:a16="http://schemas.microsoft.com/office/drawing/2014/main" id="{C1DA7910-3239-46F9-8B0B-6272D2A37E26}"/>
              </a:ext>
            </a:extLst>
          </p:cNvPr>
          <p:cNvSpPr/>
          <p:nvPr/>
        </p:nvSpPr>
        <p:spPr>
          <a:xfrm>
            <a:off x="9056914" y="3333744"/>
            <a:ext cx="2547711" cy="631446"/>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processing</a:t>
            </a:r>
          </a:p>
          <a:p>
            <a:pPr marL="171450" indent="-171450">
              <a:buFontTx/>
              <a:buChar char="-"/>
            </a:pPr>
            <a:r>
              <a:rPr lang="en-US" sz="1000" dirty="0"/>
              <a:t>Version control</a:t>
            </a:r>
          </a:p>
        </p:txBody>
      </p:sp>
      <p:sp>
        <p:nvSpPr>
          <p:cNvPr id="9" name="Rectangle 8">
            <a:extLst>
              <a:ext uri="{FF2B5EF4-FFF2-40B4-BE49-F238E27FC236}">
                <a16:creationId xmlns:a16="http://schemas.microsoft.com/office/drawing/2014/main" id="{EB58CB8B-9875-476E-AE77-23A33FE7C854}"/>
              </a:ext>
            </a:extLst>
          </p:cNvPr>
          <p:cNvSpPr/>
          <p:nvPr/>
        </p:nvSpPr>
        <p:spPr>
          <a:xfrm>
            <a:off x="9056914" y="2432633"/>
            <a:ext cx="2547711" cy="631446"/>
          </a:xfrm>
          <a:prstGeom prst="rect">
            <a:avLst/>
          </a:prstGeom>
          <a:solidFill>
            <a:srgbClr val="43A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documentation</a:t>
            </a:r>
          </a:p>
          <a:p>
            <a:pPr marL="171450" indent="-171450">
              <a:buFontTx/>
              <a:buChar char="-"/>
            </a:pPr>
            <a:r>
              <a:rPr lang="en-US" sz="1000" dirty="0"/>
              <a:t>Data formats</a:t>
            </a:r>
          </a:p>
          <a:p>
            <a:pPr marL="171450" indent="-171450">
              <a:buFontTx/>
              <a:buChar char="-"/>
            </a:pPr>
            <a:r>
              <a:rPr lang="en-US" sz="1000" dirty="0"/>
              <a:t>Filenames and directories</a:t>
            </a:r>
          </a:p>
        </p:txBody>
      </p:sp>
      <p:sp>
        <p:nvSpPr>
          <p:cNvPr id="10" name="Rectangle 9">
            <a:extLst>
              <a:ext uri="{FF2B5EF4-FFF2-40B4-BE49-F238E27FC236}">
                <a16:creationId xmlns:a16="http://schemas.microsoft.com/office/drawing/2014/main" id="{2F202511-29D4-4319-8DF9-0CDE29ED2AC2}"/>
              </a:ext>
            </a:extLst>
          </p:cNvPr>
          <p:cNvSpPr/>
          <p:nvPr/>
        </p:nvSpPr>
        <p:spPr>
          <a:xfrm>
            <a:off x="9056914" y="1523999"/>
            <a:ext cx="2547711" cy="6314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storage</a:t>
            </a:r>
          </a:p>
          <a:p>
            <a:pPr marL="171450" indent="-171450">
              <a:buFontTx/>
              <a:buChar char="-"/>
            </a:pPr>
            <a:r>
              <a:rPr lang="en-US" sz="1000" dirty="0"/>
              <a:t>Data access/sharing</a:t>
            </a:r>
          </a:p>
          <a:p>
            <a:pPr marL="171450" indent="-171450">
              <a:buFontTx/>
              <a:buChar char="-"/>
            </a:pPr>
            <a:r>
              <a:rPr lang="en-US" sz="1000" dirty="0"/>
              <a:t>Personal data</a:t>
            </a:r>
          </a:p>
        </p:txBody>
      </p:sp>
    </p:spTree>
    <p:extLst>
      <p:ext uri="{BB962C8B-B14F-4D97-AF65-F5344CB8AC3E}">
        <p14:creationId xmlns:p14="http://schemas.microsoft.com/office/powerpoint/2010/main" val="34170860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Version control</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3046988"/>
          </a:xfrm>
          <a:prstGeom prst="rect">
            <a:avLst/>
          </a:prstGeom>
          <a:noFill/>
        </p:spPr>
        <p:txBody>
          <a:bodyPr wrap="square" rtlCol="0">
            <a:spAutoFit/>
          </a:bodyPr>
          <a:lstStyle/>
          <a:p>
            <a:pPr defTabSz="914324"/>
            <a:r>
              <a:rPr lang="en-US" sz="2400" dirty="0">
                <a:solidFill>
                  <a:prstClr val="black"/>
                </a:solidFill>
              </a:rPr>
              <a:t>In your analysis method you can keep track of changes you make and save each change with a different/new file name </a:t>
            </a:r>
            <a:r>
              <a:rPr lang="en-US" sz="2400" dirty="0">
                <a:solidFill>
                  <a:prstClr val="black"/>
                </a:solidFill>
                <a:sym typeface="Wingdings" panose="05000000000000000000" pitchFamily="2" charset="2"/>
              </a:rPr>
              <a:t> documentation</a:t>
            </a:r>
          </a:p>
          <a:p>
            <a:pPr defTabSz="914324"/>
            <a:endParaRPr lang="en-US" sz="2400" dirty="0">
              <a:solidFill>
                <a:prstClr val="black"/>
              </a:solidFill>
              <a:sym typeface="Wingdings" panose="05000000000000000000" pitchFamily="2" charset="2"/>
            </a:endParaRPr>
          </a:p>
          <a:p>
            <a:pPr defTabSz="914324"/>
            <a:r>
              <a:rPr lang="en-US" sz="2400" dirty="0">
                <a:solidFill>
                  <a:prstClr val="black"/>
                </a:solidFill>
                <a:sym typeface="Wingdings" panose="05000000000000000000" pitchFamily="2" charset="2"/>
              </a:rPr>
              <a:t>Small changes are </a:t>
            </a:r>
            <a:r>
              <a:rPr lang="en-US" sz="2400" dirty="0">
                <a:solidFill>
                  <a:srgbClr val="FFC000"/>
                </a:solidFill>
                <a:sym typeface="Wingdings" panose="05000000000000000000" pitchFamily="2" charset="2"/>
              </a:rPr>
              <a:t>v1.0</a:t>
            </a:r>
            <a:r>
              <a:rPr lang="en-US" sz="2400" dirty="0">
                <a:solidFill>
                  <a:prstClr val="black"/>
                </a:solidFill>
                <a:sym typeface="Wingdings" panose="05000000000000000000" pitchFamily="2" charset="2"/>
              </a:rPr>
              <a:t> to </a:t>
            </a:r>
            <a:r>
              <a:rPr lang="en-US" sz="2400" dirty="0">
                <a:solidFill>
                  <a:srgbClr val="FFC000"/>
                </a:solidFill>
                <a:sym typeface="Wingdings" panose="05000000000000000000" pitchFamily="2" charset="2"/>
              </a:rPr>
              <a:t>v1.1….v1.x</a:t>
            </a:r>
            <a:r>
              <a:rPr lang="en-US" sz="2400" dirty="0">
                <a:solidFill>
                  <a:prstClr val="black"/>
                </a:solidFill>
                <a:sym typeface="Wingdings" panose="05000000000000000000" pitchFamily="2" charset="2"/>
              </a:rPr>
              <a:t> and major changes are </a:t>
            </a:r>
            <a:r>
              <a:rPr lang="en-US" sz="2400" dirty="0">
                <a:solidFill>
                  <a:srgbClr val="FFC000"/>
                </a:solidFill>
                <a:sym typeface="Wingdings" panose="05000000000000000000" pitchFamily="2" charset="2"/>
              </a:rPr>
              <a:t>v1.0</a:t>
            </a:r>
            <a:r>
              <a:rPr lang="en-US" sz="2400" dirty="0">
                <a:solidFill>
                  <a:prstClr val="black"/>
                </a:solidFill>
                <a:sym typeface="Wingdings" panose="05000000000000000000" pitchFamily="2" charset="2"/>
              </a:rPr>
              <a:t> to </a:t>
            </a:r>
            <a:r>
              <a:rPr lang="en-US" sz="2400" dirty="0">
                <a:solidFill>
                  <a:srgbClr val="FFC000"/>
                </a:solidFill>
                <a:sym typeface="Wingdings" panose="05000000000000000000" pitchFamily="2" charset="2"/>
              </a:rPr>
              <a:t>v2.0…..vx.0</a:t>
            </a:r>
          </a:p>
          <a:p>
            <a:pPr defTabSz="914324"/>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sp>
        <p:nvSpPr>
          <p:cNvPr id="4" name="Rectangle 3">
            <a:extLst>
              <a:ext uri="{FF2B5EF4-FFF2-40B4-BE49-F238E27FC236}">
                <a16:creationId xmlns:a16="http://schemas.microsoft.com/office/drawing/2014/main" id="{C1FB6DD3-C25A-4E71-B10B-E044094BDDBC}"/>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20156183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Version control</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5262979"/>
          </a:xfrm>
          <a:prstGeom prst="rect">
            <a:avLst/>
          </a:prstGeom>
          <a:noFill/>
        </p:spPr>
        <p:txBody>
          <a:bodyPr wrap="square" rtlCol="0">
            <a:spAutoFit/>
          </a:bodyPr>
          <a:lstStyle/>
          <a:p>
            <a:pPr defTabSz="914324"/>
            <a:r>
              <a:rPr lang="en-US" sz="2400" dirty="0">
                <a:solidFill>
                  <a:prstClr val="black"/>
                </a:solidFill>
              </a:rPr>
              <a:t>In your analysis method you can keep track of changes you make and save each change with a different/new file name </a:t>
            </a:r>
            <a:r>
              <a:rPr lang="en-US" sz="2400" dirty="0">
                <a:solidFill>
                  <a:prstClr val="black"/>
                </a:solidFill>
                <a:sym typeface="Wingdings" panose="05000000000000000000" pitchFamily="2" charset="2"/>
              </a:rPr>
              <a:t> documentation</a:t>
            </a:r>
          </a:p>
          <a:p>
            <a:pPr defTabSz="914324"/>
            <a:endParaRPr lang="en-US" sz="2400" dirty="0">
              <a:solidFill>
                <a:prstClr val="black"/>
              </a:solidFill>
              <a:sym typeface="Wingdings" panose="05000000000000000000" pitchFamily="2" charset="2"/>
            </a:endParaRPr>
          </a:p>
          <a:p>
            <a:pPr defTabSz="914324"/>
            <a:r>
              <a:rPr lang="en-US" sz="2400" dirty="0">
                <a:solidFill>
                  <a:prstClr val="black"/>
                </a:solidFill>
                <a:sym typeface="Wingdings" panose="05000000000000000000" pitchFamily="2" charset="2"/>
              </a:rPr>
              <a:t>Small changes are </a:t>
            </a:r>
            <a:r>
              <a:rPr lang="en-US" sz="2400" dirty="0">
                <a:solidFill>
                  <a:srgbClr val="FFC000"/>
                </a:solidFill>
                <a:sym typeface="Wingdings" panose="05000000000000000000" pitchFamily="2" charset="2"/>
              </a:rPr>
              <a:t>v1.0</a:t>
            </a:r>
            <a:r>
              <a:rPr lang="en-US" sz="2400" dirty="0">
                <a:solidFill>
                  <a:prstClr val="black"/>
                </a:solidFill>
                <a:sym typeface="Wingdings" panose="05000000000000000000" pitchFamily="2" charset="2"/>
              </a:rPr>
              <a:t> to </a:t>
            </a:r>
            <a:r>
              <a:rPr lang="en-US" sz="2400" dirty="0">
                <a:solidFill>
                  <a:srgbClr val="FFC000"/>
                </a:solidFill>
                <a:sym typeface="Wingdings" panose="05000000000000000000" pitchFamily="2" charset="2"/>
              </a:rPr>
              <a:t>v1.1….v1.x</a:t>
            </a:r>
            <a:r>
              <a:rPr lang="en-US" sz="2400" dirty="0">
                <a:solidFill>
                  <a:prstClr val="black"/>
                </a:solidFill>
                <a:sym typeface="Wingdings" panose="05000000000000000000" pitchFamily="2" charset="2"/>
              </a:rPr>
              <a:t> and major changes are </a:t>
            </a:r>
            <a:r>
              <a:rPr lang="en-US" sz="2400" dirty="0">
                <a:solidFill>
                  <a:srgbClr val="FFC000"/>
                </a:solidFill>
                <a:sym typeface="Wingdings" panose="05000000000000000000" pitchFamily="2" charset="2"/>
              </a:rPr>
              <a:t>v1.0</a:t>
            </a:r>
            <a:r>
              <a:rPr lang="en-US" sz="2400" dirty="0">
                <a:solidFill>
                  <a:prstClr val="black"/>
                </a:solidFill>
                <a:sym typeface="Wingdings" panose="05000000000000000000" pitchFamily="2" charset="2"/>
              </a:rPr>
              <a:t> to </a:t>
            </a:r>
            <a:r>
              <a:rPr lang="en-US" sz="2400" dirty="0">
                <a:solidFill>
                  <a:srgbClr val="FFC000"/>
                </a:solidFill>
                <a:sym typeface="Wingdings" panose="05000000000000000000" pitchFamily="2" charset="2"/>
              </a:rPr>
              <a:t>v2.0…..vx.0</a:t>
            </a:r>
          </a:p>
          <a:p>
            <a:pPr defTabSz="914324"/>
            <a:endParaRPr lang="en-US" sz="2400" dirty="0">
              <a:solidFill>
                <a:srgbClr val="FFC000"/>
              </a:solidFill>
              <a:sym typeface="Wingdings" panose="05000000000000000000" pitchFamily="2" charset="2"/>
            </a:endParaRPr>
          </a:p>
          <a:p>
            <a:pPr defTabSz="914324"/>
            <a:r>
              <a:rPr lang="en-US" sz="2400" dirty="0">
                <a:sym typeface="Wingdings" panose="05000000000000000000" pitchFamily="2" charset="2"/>
              </a:rPr>
              <a:t>My recommendation; document for each file what version of your method you used to analyze the data. Keep track in your document (if possible), filename and a readme file in your directory. This prevents you from having to redo all your analysis because you lost track.</a:t>
            </a:r>
          </a:p>
          <a:p>
            <a:pPr defTabSz="914324"/>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sp>
        <p:nvSpPr>
          <p:cNvPr id="4" name="Rectangle 3">
            <a:extLst>
              <a:ext uri="{FF2B5EF4-FFF2-40B4-BE49-F238E27FC236}">
                <a16:creationId xmlns:a16="http://schemas.microsoft.com/office/drawing/2014/main" id="{BA75BA06-37EE-47CD-96B4-AB1380A65206}"/>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25492536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Version control</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4154984"/>
          </a:xfrm>
          <a:prstGeom prst="rect">
            <a:avLst/>
          </a:prstGeom>
          <a:noFill/>
        </p:spPr>
        <p:txBody>
          <a:bodyPr wrap="square" rtlCol="0">
            <a:spAutoFit/>
          </a:bodyPr>
          <a:lstStyle/>
          <a:p>
            <a:pPr defTabSz="914324"/>
            <a:r>
              <a:rPr lang="en-US" sz="2400" dirty="0">
                <a:solidFill>
                  <a:prstClr val="black"/>
                </a:solidFill>
              </a:rPr>
              <a:t>In your analysis method you can keep track of changes you make and save each change with a different/new file name </a:t>
            </a:r>
            <a:r>
              <a:rPr lang="en-US" sz="2400" dirty="0">
                <a:solidFill>
                  <a:prstClr val="black"/>
                </a:solidFill>
                <a:sym typeface="Wingdings" panose="05000000000000000000" pitchFamily="2" charset="2"/>
              </a:rPr>
              <a:t> documentation</a:t>
            </a:r>
          </a:p>
          <a:p>
            <a:pPr defTabSz="914324"/>
            <a:endParaRPr lang="en-US" sz="2400" dirty="0">
              <a:solidFill>
                <a:prstClr val="black"/>
              </a:solidFill>
              <a:sym typeface="Wingdings" panose="05000000000000000000" pitchFamily="2" charset="2"/>
            </a:endParaRPr>
          </a:p>
          <a:p>
            <a:pPr defTabSz="914324"/>
            <a:r>
              <a:rPr lang="en-US" sz="2400" dirty="0">
                <a:solidFill>
                  <a:prstClr val="black"/>
                </a:solidFill>
                <a:sym typeface="Wingdings" panose="05000000000000000000" pitchFamily="2" charset="2"/>
              </a:rPr>
              <a:t>Small changes are </a:t>
            </a:r>
            <a:r>
              <a:rPr lang="en-US" sz="2400" dirty="0">
                <a:solidFill>
                  <a:srgbClr val="FFC000"/>
                </a:solidFill>
                <a:sym typeface="Wingdings" panose="05000000000000000000" pitchFamily="2" charset="2"/>
              </a:rPr>
              <a:t>v1.0</a:t>
            </a:r>
            <a:r>
              <a:rPr lang="en-US" sz="2400" dirty="0">
                <a:solidFill>
                  <a:prstClr val="black"/>
                </a:solidFill>
                <a:sym typeface="Wingdings" panose="05000000000000000000" pitchFamily="2" charset="2"/>
              </a:rPr>
              <a:t> to </a:t>
            </a:r>
            <a:r>
              <a:rPr lang="en-US" sz="2400" dirty="0">
                <a:solidFill>
                  <a:srgbClr val="FFC000"/>
                </a:solidFill>
                <a:sym typeface="Wingdings" panose="05000000000000000000" pitchFamily="2" charset="2"/>
              </a:rPr>
              <a:t>v1.1….v1.x</a:t>
            </a:r>
            <a:r>
              <a:rPr lang="en-US" sz="2400" dirty="0">
                <a:solidFill>
                  <a:prstClr val="black"/>
                </a:solidFill>
                <a:sym typeface="Wingdings" panose="05000000000000000000" pitchFamily="2" charset="2"/>
              </a:rPr>
              <a:t> and major changes are </a:t>
            </a:r>
            <a:r>
              <a:rPr lang="en-US" sz="2400" dirty="0">
                <a:solidFill>
                  <a:srgbClr val="FFC000"/>
                </a:solidFill>
                <a:sym typeface="Wingdings" panose="05000000000000000000" pitchFamily="2" charset="2"/>
              </a:rPr>
              <a:t>v1.0</a:t>
            </a:r>
            <a:r>
              <a:rPr lang="en-US" sz="2400" dirty="0">
                <a:solidFill>
                  <a:prstClr val="black"/>
                </a:solidFill>
                <a:sym typeface="Wingdings" panose="05000000000000000000" pitchFamily="2" charset="2"/>
              </a:rPr>
              <a:t> to </a:t>
            </a:r>
            <a:r>
              <a:rPr lang="en-US" sz="2400" dirty="0">
                <a:solidFill>
                  <a:srgbClr val="FFC000"/>
                </a:solidFill>
                <a:sym typeface="Wingdings" panose="05000000000000000000" pitchFamily="2" charset="2"/>
              </a:rPr>
              <a:t>v2.0…..vx.0</a:t>
            </a:r>
          </a:p>
          <a:p>
            <a:pPr defTabSz="914324"/>
            <a:endParaRPr lang="en-US" sz="2400" dirty="0">
              <a:solidFill>
                <a:srgbClr val="FFC000"/>
              </a:solidFill>
              <a:sym typeface="Wingdings" panose="05000000000000000000" pitchFamily="2" charset="2"/>
            </a:endParaRPr>
          </a:p>
          <a:p>
            <a:pPr defTabSz="914324"/>
            <a:r>
              <a:rPr lang="en-US" sz="2400" dirty="0">
                <a:sym typeface="Wingdings" panose="05000000000000000000" pitchFamily="2" charset="2"/>
              </a:rPr>
              <a:t>There is also automatic version control software that could help you stay in control. You can always ask me more about this!</a:t>
            </a:r>
          </a:p>
          <a:p>
            <a:pPr defTabSz="914324"/>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sp>
        <p:nvSpPr>
          <p:cNvPr id="4" name="Rectangle 3">
            <a:extLst>
              <a:ext uri="{FF2B5EF4-FFF2-40B4-BE49-F238E27FC236}">
                <a16:creationId xmlns:a16="http://schemas.microsoft.com/office/drawing/2014/main" id="{BA75BA06-37EE-47CD-96B4-AB1380A65206}"/>
              </a:ext>
            </a:extLst>
          </p:cNvPr>
          <p:cNvSpPr/>
          <p:nvPr/>
        </p:nvSpPr>
        <p:spPr>
          <a:xfrm>
            <a:off x="10162903" y="0"/>
            <a:ext cx="2029097" cy="260350"/>
          </a:xfrm>
          <a:prstGeom prst="rect">
            <a:avLst/>
          </a:prstGeom>
          <a:solidFill>
            <a:srgbClr val="43B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trust your data?</a:t>
            </a:r>
          </a:p>
        </p:txBody>
      </p:sp>
    </p:spTree>
    <p:extLst>
      <p:ext uri="{BB962C8B-B14F-4D97-AF65-F5344CB8AC3E}">
        <p14:creationId xmlns:p14="http://schemas.microsoft.com/office/powerpoint/2010/main" val="385527330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What will be discussed? </a:t>
            </a:r>
          </a:p>
        </p:txBody>
      </p:sp>
      <p:graphicFrame>
        <p:nvGraphicFramePr>
          <p:cNvPr id="3" name="Diagram 2">
            <a:extLst>
              <a:ext uri="{FF2B5EF4-FFF2-40B4-BE49-F238E27FC236}">
                <a16:creationId xmlns:a16="http://schemas.microsoft.com/office/drawing/2014/main" id="{6305AAD8-542A-4840-9C7F-6D7614D0E6E4}"/>
              </a:ext>
            </a:extLst>
          </p:cNvPr>
          <p:cNvGraphicFramePr/>
          <p:nvPr/>
        </p:nvGraphicFramePr>
        <p:xfrm>
          <a:off x="1698178" y="1524001"/>
          <a:ext cx="7258253" cy="463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418FB3C2-45C1-4FD4-B780-F34FB7BCD2DB}"/>
              </a:ext>
            </a:extLst>
          </p:cNvPr>
          <p:cNvSpPr txBox="1"/>
          <p:nvPr/>
        </p:nvSpPr>
        <p:spPr>
          <a:xfrm>
            <a:off x="-1384"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Martin O’Reilly, The Alan Turing Institute</a:t>
            </a:r>
            <a:endParaRPr lang="en-US" sz="1200" dirty="0"/>
          </a:p>
        </p:txBody>
      </p:sp>
      <p:grpSp>
        <p:nvGrpSpPr>
          <p:cNvPr id="14" name="Group 13">
            <a:extLst>
              <a:ext uri="{FF2B5EF4-FFF2-40B4-BE49-F238E27FC236}">
                <a16:creationId xmlns:a16="http://schemas.microsoft.com/office/drawing/2014/main" id="{BCFF7A13-045E-469C-8162-3FDAE6CDB53A}"/>
              </a:ext>
            </a:extLst>
          </p:cNvPr>
          <p:cNvGrpSpPr/>
          <p:nvPr/>
        </p:nvGrpSpPr>
        <p:grpSpPr>
          <a:xfrm>
            <a:off x="1698179" y="4230311"/>
            <a:ext cx="714916" cy="1021307"/>
            <a:chOff x="0" y="2711578"/>
            <a:chExt cx="714916" cy="1021307"/>
          </a:xfrm>
        </p:grpSpPr>
        <p:sp>
          <p:nvSpPr>
            <p:cNvPr id="18" name="Arrow: Chevron 17">
              <a:extLst>
                <a:ext uri="{FF2B5EF4-FFF2-40B4-BE49-F238E27FC236}">
                  <a16:creationId xmlns:a16="http://schemas.microsoft.com/office/drawing/2014/main" id="{7088A7F3-1BF3-4FD9-A3AA-A066B78BE639}"/>
                </a:ext>
              </a:extLst>
            </p:cNvPr>
            <p:cNvSpPr/>
            <p:nvPr/>
          </p:nvSpPr>
          <p:spPr>
            <a:xfrm rot="5400000">
              <a:off x="-153196" y="2864774"/>
              <a:ext cx="1021307" cy="714915"/>
            </a:xfrm>
            <a:prstGeom prst="chevron">
              <a:avLst/>
            </a:prstGeom>
          </p:spPr>
          <p:style>
            <a:lnRef idx="2">
              <a:schemeClr val="accent5">
                <a:hueOff val="-5515009"/>
                <a:satOff val="-7671"/>
                <a:lumOff val="-2942"/>
                <a:alphaOff val="0"/>
              </a:schemeClr>
            </a:lnRef>
            <a:fillRef idx="1">
              <a:schemeClr val="accent5">
                <a:hueOff val="-5515009"/>
                <a:satOff val="-7671"/>
                <a:lumOff val="-2942"/>
                <a:alphaOff val="0"/>
              </a:schemeClr>
            </a:fillRef>
            <a:effectRef idx="0">
              <a:schemeClr val="accent5">
                <a:hueOff val="-5515009"/>
                <a:satOff val="-7671"/>
                <a:lumOff val="-2942"/>
                <a:alphaOff val="0"/>
              </a:schemeClr>
            </a:effectRef>
            <a:fontRef idx="minor">
              <a:schemeClr val="lt1"/>
            </a:fontRef>
          </p:style>
        </p:sp>
        <p:sp>
          <p:nvSpPr>
            <p:cNvPr id="19" name="Arrow: Chevron 4">
              <a:extLst>
                <a:ext uri="{FF2B5EF4-FFF2-40B4-BE49-F238E27FC236}">
                  <a16:creationId xmlns:a16="http://schemas.microsoft.com/office/drawing/2014/main" id="{36795199-5D91-414F-9C2E-FBD56F00B89A}"/>
                </a:ext>
              </a:extLst>
            </p:cNvPr>
            <p:cNvSpPr txBox="1"/>
            <p:nvPr/>
          </p:nvSpPr>
          <p:spPr>
            <a:xfrm>
              <a:off x="1" y="3069036"/>
              <a:ext cx="714915" cy="306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4</a:t>
              </a:r>
            </a:p>
          </p:txBody>
        </p:sp>
      </p:grpSp>
      <p:grpSp>
        <p:nvGrpSpPr>
          <p:cNvPr id="15" name="Group 14">
            <a:extLst>
              <a:ext uri="{FF2B5EF4-FFF2-40B4-BE49-F238E27FC236}">
                <a16:creationId xmlns:a16="http://schemas.microsoft.com/office/drawing/2014/main" id="{F1D10366-FC6F-43B6-B435-89ED8040EE43}"/>
              </a:ext>
            </a:extLst>
          </p:cNvPr>
          <p:cNvGrpSpPr/>
          <p:nvPr/>
        </p:nvGrpSpPr>
        <p:grpSpPr>
          <a:xfrm>
            <a:off x="2413094" y="4230312"/>
            <a:ext cx="6543337" cy="663850"/>
            <a:chOff x="714915" y="2711579"/>
            <a:chExt cx="6543337" cy="663850"/>
          </a:xfrm>
        </p:grpSpPr>
        <p:sp>
          <p:nvSpPr>
            <p:cNvPr id="16" name="Rectangle: Top Corners Rounded 15">
              <a:extLst>
                <a:ext uri="{FF2B5EF4-FFF2-40B4-BE49-F238E27FC236}">
                  <a16:creationId xmlns:a16="http://schemas.microsoft.com/office/drawing/2014/main" id="{6CAD1656-1850-4DD2-B895-2B456CAC7189}"/>
                </a:ext>
              </a:extLst>
            </p:cNvPr>
            <p:cNvSpPr/>
            <p:nvPr/>
          </p:nvSpPr>
          <p:spPr>
            <a:xfrm rot="5400000">
              <a:off x="3654659" y="-228165"/>
              <a:ext cx="663850" cy="6543337"/>
            </a:xfrm>
            <a:prstGeom prst="round2SameRect">
              <a:avLst/>
            </a:prstGeom>
          </p:spPr>
          <p:style>
            <a:lnRef idx="2">
              <a:schemeClr val="accent5">
                <a:hueOff val="-5515009"/>
                <a:satOff val="-7671"/>
                <a:lumOff val="-294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Rectangle: Top Corners Rounded 6">
              <a:extLst>
                <a:ext uri="{FF2B5EF4-FFF2-40B4-BE49-F238E27FC236}">
                  <a16:creationId xmlns:a16="http://schemas.microsoft.com/office/drawing/2014/main" id="{B1B38FBC-DDA5-4B77-89BD-8A861A78E008}"/>
                </a:ext>
              </a:extLst>
            </p:cNvPr>
            <p:cNvSpPr txBox="1"/>
            <p:nvPr/>
          </p:nvSpPr>
          <p:spPr>
            <a:xfrm>
              <a:off x="714916" y="2743984"/>
              <a:ext cx="6510931" cy="5990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build on your data?</a:t>
              </a:r>
            </a:p>
          </p:txBody>
        </p:sp>
      </p:grpSp>
      <p:sp>
        <p:nvSpPr>
          <p:cNvPr id="11" name="Rectangle 10">
            <a:extLst>
              <a:ext uri="{FF2B5EF4-FFF2-40B4-BE49-F238E27FC236}">
                <a16:creationId xmlns:a16="http://schemas.microsoft.com/office/drawing/2014/main" id="{B4543430-2A11-4CFE-A792-BCB965310140}"/>
              </a:ext>
            </a:extLst>
          </p:cNvPr>
          <p:cNvSpPr/>
          <p:nvPr/>
        </p:nvSpPr>
        <p:spPr>
          <a:xfrm>
            <a:off x="9056914" y="4230312"/>
            <a:ext cx="2547711" cy="631446"/>
          </a:xfrm>
          <a:prstGeom prst="rect">
            <a:avLst/>
          </a:prstGeom>
          <a:solidFill>
            <a:srgbClr val="45B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repository</a:t>
            </a:r>
          </a:p>
          <a:p>
            <a:pPr marL="171450" indent="-171450">
              <a:buFontTx/>
              <a:buChar char="-"/>
            </a:pPr>
            <a:r>
              <a:rPr lang="en-US" sz="1000" dirty="0"/>
              <a:t>Data archiving</a:t>
            </a:r>
          </a:p>
        </p:txBody>
      </p:sp>
    </p:spTree>
    <p:extLst>
      <p:ext uri="{BB962C8B-B14F-4D97-AF65-F5344CB8AC3E}">
        <p14:creationId xmlns:p14="http://schemas.microsoft.com/office/powerpoint/2010/main" val="110605322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Working with someone else's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1200329"/>
          </a:xfrm>
          <a:prstGeom prst="rect">
            <a:avLst/>
          </a:prstGeom>
          <a:noFill/>
        </p:spPr>
        <p:txBody>
          <a:bodyPr wrap="square" rtlCol="0">
            <a:spAutoFit/>
          </a:bodyPr>
          <a:lstStyle/>
          <a:p>
            <a:pPr defTabSz="914324"/>
            <a:r>
              <a:rPr lang="en-US" sz="2400" dirty="0">
                <a:solidFill>
                  <a:prstClr val="black"/>
                </a:solidFill>
              </a:rPr>
              <a:t>If everything is well </a:t>
            </a:r>
            <a:r>
              <a:rPr lang="en-US" sz="2400" u="sng" dirty="0">
                <a:solidFill>
                  <a:prstClr val="black"/>
                </a:solidFill>
              </a:rPr>
              <a:t>documented</a:t>
            </a:r>
            <a:r>
              <a:rPr lang="en-US" sz="2400" dirty="0">
                <a:solidFill>
                  <a:prstClr val="black"/>
                </a:solidFill>
              </a:rPr>
              <a:t>, </a:t>
            </a:r>
            <a:r>
              <a:rPr lang="en-US" sz="2400" u="sng" dirty="0">
                <a:solidFill>
                  <a:prstClr val="black"/>
                </a:solidFill>
              </a:rPr>
              <a:t>accessible</a:t>
            </a:r>
            <a:r>
              <a:rPr lang="en-US" sz="2400" dirty="0">
                <a:solidFill>
                  <a:prstClr val="black"/>
                </a:solidFill>
              </a:rPr>
              <a:t> and </a:t>
            </a:r>
            <a:r>
              <a:rPr lang="en-US" sz="2400" u="sng" dirty="0">
                <a:solidFill>
                  <a:prstClr val="black"/>
                </a:solidFill>
              </a:rPr>
              <a:t>compatible</a:t>
            </a:r>
            <a:r>
              <a:rPr lang="en-US" sz="2400" dirty="0">
                <a:solidFill>
                  <a:prstClr val="black"/>
                </a:solidFill>
              </a:rPr>
              <a:t>, this is simple….</a:t>
            </a:r>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pic>
        <p:nvPicPr>
          <p:cNvPr id="3" name="Picture 2" descr="A picture containing icon&#10;&#10;Description automatically generated">
            <a:extLst>
              <a:ext uri="{FF2B5EF4-FFF2-40B4-BE49-F238E27FC236}">
                <a16:creationId xmlns:a16="http://schemas.microsoft.com/office/drawing/2014/main" id="{7C63694E-2E2A-48E0-B4C9-36F0F69762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688" y="2136914"/>
            <a:ext cx="3910054" cy="3910054"/>
          </a:xfrm>
          <a:prstGeom prst="rect">
            <a:avLst/>
          </a:prstGeom>
        </p:spPr>
      </p:pic>
      <p:sp>
        <p:nvSpPr>
          <p:cNvPr id="4" name="TextBox 3">
            <a:extLst>
              <a:ext uri="{FF2B5EF4-FFF2-40B4-BE49-F238E27FC236}">
                <a16:creationId xmlns:a16="http://schemas.microsoft.com/office/drawing/2014/main" id="{24CBF9FC-058D-4B8B-9196-B78B61092212}"/>
              </a:ext>
            </a:extLst>
          </p:cNvPr>
          <p:cNvSpPr txBox="1"/>
          <p:nvPr/>
        </p:nvSpPr>
        <p:spPr>
          <a:xfrm>
            <a:off x="6096000" y="2598003"/>
            <a:ext cx="4630210" cy="830997"/>
          </a:xfrm>
          <a:prstGeom prst="rect">
            <a:avLst/>
          </a:prstGeom>
          <a:noFill/>
        </p:spPr>
        <p:txBody>
          <a:bodyPr wrap="square" rtlCol="0">
            <a:spAutoFit/>
          </a:bodyPr>
          <a:lstStyle/>
          <a:p>
            <a:r>
              <a:rPr lang="en-US" sz="2400" dirty="0"/>
              <a:t>You are pretty much done and ready to go!</a:t>
            </a:r>
          </a:p>
        </p:txBody>
      </p:sp>
      <p:pic>
        <p:nvPicPr>
          <p:cNvPr id="8" name="Picture 2">
            <a:extLst>
              <a:ext uri="{FF2B5EF4-FFF2-40B4-BE49-F238E27FC236}">
                <a16:creationId xmlns:a16="http://schemas.microsoft.com/office/drawing/2014/main" id="{9868C7EC-7548-4166-801A-3B4BD71B6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C61BCE20-64A9-463D-A115-8931BED8506F}"/>
              </a:ext>
            </a:extLst>
          </p:cNvPr>
          <p:cNvSpPr/>
          <p:nvPr/>
        </p:nvSpPr>
        <p:spPr>
          <a:xfrm>
            <a:off x="10162903" y="0"/>
            <a:ext cx="2029097" cy="260350"/>
          </a:xfrm>
          <a:prstGeom prst="rect">
            <a:avLst/>
          </a:prstGeom>
          <a:solidFill>
            <a:srgbClr val="45B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build on your data?</a:t>
            </a:r>
          </a:p>
        </p:txBody>
      </p:sp>
    </p:spTree>
    <p:extLst>
      <p:ext uri="{BB962C8B-B14F-4D97-AF65-F5344CB8AC3E}">
        <p14:creationId xmlns:p14="http://schemas.microsoft.com/office/powerpoint/2010/main" val="322791697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Working with someone else's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1200329"/>
          </a:xfrm>
          <a:prstGeom prst="rect">
            <a:avLst/>
          </a:prstGeom>
          <a:noFill/>
        </p:spPr>
        <p:txBody>
          <a:bodyPr wrap="square" rtlCol="0">
            <a:spAutoFit/>
          </a:bodyPr>
          <a:lstStyle/>
          <a:p>
            <a:pPr defTabSz="914324"/>
            <a:r>
              <a:rPr lang="en-US" sz="2400" dirty="0">
                <a:solidFill>
                  <a:prstClr val="black"/>
                </a:solidFill>
              </a:rPr>
              <a:t>Some interesting research might have been done outside your research group….can you still work with this data?</a:t>
            </a:r>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pic>
        <p:nvPicPr>
          <p:cNvPr id="3" name="Picture 2" descr="A picture containing icon&#10;&#10;Description automatically generated">
            <a:extLst>
              <a:ext uri="{FF2B5EF4-FFF2-40B4-BE49-F238E27FC236}">
                <a16:creationId xmlns:a16="http://schemas.microsoft.com/office/drawing/2014/main" id="{7C63694E-2E2A-48E0-B4C9-36F0F69762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5688" y="2136914"/>
            <a:ext cx="3910054" cy="3910054"/>
          </a:xfrm>
          <a:prstGeom prst="rect">
            <a:avLst/>
          </a:prstGeom>
        </p:spPr>
      </p:pic>
      <p:sp>
        <p:nvSpPr>
          <p:cNvPr id="4" name="TextBox 3">
            <a:extLst>
              <a:ext uri="{FF2B5EF4-FFF2-40B4-BE49-F238E27FC236}">
                <a16:creationId xmlns:a16="http://schemas.microsoft.com/office/drawing/2014/main" id="{24CBF9FC-058D-4B8B-9196-B78B61092212}"/>
              </a:ext>
            </a:extLst>
          </p:cNvPr>
          <p:cNvSpPr txBox="1"/>
          <p:nvPr/>
        </p:nvSpPr>
        <p:spPr>
          <a:xfrm>
            <a:off x="5118653" y="2598003"/>
            <a:ext cx="6485972" cy="3416320"/>
          </a:xfrm>
          <a:prstGeom prst="rect">
            <a:avLst/>
          </a:prstGeom>
          <a:noFill/>
        </p:spPr>
        <p:txBody>
          <a:bodyPr wrap="square" rtlCol="0">
            <a:spAutoFit/>
          </a:bodyPr>
          <a:lstStyle/>
          <a:p>
            <a:r>
              <a:rPr lang="en-US" sz="2400" dirty="0"/>
              <a:t>When a project is completed, the data can be archived in a local archive or a repository such as </a:t>
            </a:r>
            <a:r>
              <a:rPr lang="en-US" sz="2400" dirty="0">
                <a:hlinkClick r:id="rId4"/>
              </a:rPr>
              <a:t>DANS</a:t>
            </a:r>
            <a:r>
              <a:rPr lang="en-US" sz="2400" dirty="0"/>
              <a:t> and </a:t>
            </a:r>
            <a:r>
              <a:rPr lang="en-US" sz="2400" dirty="0">
                <a:hlinkClick r:id="rId5"/>
              </a:rPr>
              <a:t>4TU.ResearchData</a:t>
            </a:r>
            <a:r>
              <a:rPr lang="en-US" sz="2400" dirty="0"/>
              <a:t>. </a:t>
            </a:r>
          </a:p>
          <a:p>
            <a:endParaRPr lang="en-US" sz="2400" dirty="0"/>
          </a:p>
          <a:p>
            <a:r>
              <a:rPr lang="en-US" sz="2400" dirty="0"/>
              <a:t>Here data sets are stored and, when possible, publicly available for others. You can find datasets and build on these data. Please, check the license associated with the dataset indicating what you can and can’t do.</a:t>
            </a:r>
          </a:p>
        </p:txBody>
      </p:sp>
      <p:pic>
        <p:nvPicPr>
          <p:cNvPr id="8" name="Picture 2">
            <a:extLst>
              <a:ext uri="{FF2B5EF4-FFF2-40B4-BE49-F238E27FC236}">
                <a16:creationId xmlns:a16="http://schemas.microsoft.com/office/drawing/2014/main" id="{327929A4-5F54-4DE5-8126-FAB69F063E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AF6727D-C51C-4540-ABEC-2D38F7414654}"/>
              </a:ext>
            </a:extLst>
          </p:cNvPr>
          <p:cNvSpPr/>
          <p:nvPr/>
        </p:nvSpPr>
        <p:spPr>
          <a:xfrm>
            <a:off x="10162903" y="0"/>
            <a:ext cx="2029097" cy="260350"/>
          </a:xfrm>
          <a:prstGeom prst="rect">
            <a:avLst/>
          </a:prstGeom>
          <a:solidFill>
            <a:srgbClr val="45B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build on your data?</a:t>
            </a:r>
          </a:p>
        </p:txBody>
      </p:sp>
    </p:spTree>
    <p:extLst>
      <p:ext uri="{BB962C8B-B14F-4D97-AF65-F5344CB8AC3E}">
        <p14:creationId xmlns:p14="http://schemas.microsoft.com/office/powerpoint/2010/main" val="27932466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atue, toy, stone&#10;&#10;Description automatically generated">
            <a:extLst>
              <a:ext uri="{FF2B5EF4-FFF2-40B4-BE49-F238E27FC236}">
                <a16:creationId xmlns:a16="http://schemas.microsoft.com/office/drawing/2014/main" id="{54AF403F-0339-4F16-8322-66657C2911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4628" y="1754326"/>
            <a:ext cx="4259997" cy="4259997"/>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Archiving your own data</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1200329"/>
          </a:xfrm>
          <a:prstGeom prst="rect">
            <a:avLst/>
          </a:prstGeom>
          <a:noFill/>
        </p:spPr>
        <p:txBody>
          <a:bodyPr wrap="square" rtlCol="0">
            <a:spAutoFit/>
          </a:bodyPr>
          <a:lstStyle/>
          <a:p>
            <a:pPr defTabSz="914324"/>
            <a:r>
              <a:rPr lang="en-US" sz="2400" dirty="0">
                <a:solidFill>
                  <a:prstClr val="black"/>
                </a:solidFill>
              </a:rPr>
              <a:t>Wait a second! Can I archive my data somewhere when I’m done with a project and where would that be?</a:t>
            </a:r>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sp>
        <p:nvSpPr>
          <p:cNvPr id="4" name="TextBox 3">
            <a:extLst>
              <a:ext uri="{FF2B5EF4-FFF2-40B4-BE49-F238E27FC236}">
                <a16:creationId xmlns:a16="http://schemas.microsoft.com/office/drawing/2014/main" id="{24CBF9FC-058D-4B8B-9196-B78B61092212}"/>
              </a:ext>
            </a:extLst>
          </p:cNvPr>
          <p:cNvSpPr txBox="1"/>
          <p:nvPr/>
        </p:nvSpPr>
        <p:spPr>
          <a:xfrm>
            <a:off x="1055688" y="2598003"/>
            <a:ext cx="6676955" cy="2308324"/>
          </a:xfrm>
          <a:prstGeom prst="rect">
            <a:avLst/>
          </a:prstGeom>
          <a:noFill/>
        </p:spPr>
        <p:txBody>
          <a:bodyPr wrap="square" rtlCol="0">
            <a:spAutoFit/>
          </a:bodyPr>
          <a:lstStyle/>
          <a:p>
            <a:r>
              <a:rPr lang="en-US" sz="2400" dirty="0"/>
              <a:t>When you have completed your bachelor or master project, you can (and should) archive the data ….</a:t>
            </a:r>
          </a:p>
          <a:p>
            <a:endParaRPr lang="en-US" sz="2400" dirty="0"/>
          </a:p>
          <a:p>
            <a:endParaRPr lang="en-US" sz="2400" dirty="0"/>
          </a:p>
          <a:p>
            <a:r>
              <a:rPr lang="en-US" sz="2400" i="1" dirty="0">
                <a:solidFill>
                  <a:srgbClr val="FF0000"/>
                </a:solidFill>
                <a:effectLst>
                  <a:outerShdw blurRad="38100" dist="38100" dir="2700000" algn="tl">
                    <a:srgbClr val="000000">
                      <a:alpha val="43137"/>
                    </a:srgbClr>
                  </a:outerShdw>
                </a:effectLst>
              </a:rPr>
              <a:t>Work in progress….stay tuned</a:t>
            </a:r>
          </a:p>
        </p:txBody>
      </p:sp>
      <p:pic>
        <p:nvPicPr>
          <p:cNvPr id="8" name="Picture 2">
            <a:extLst>
              <a:ext uri="{FF2B5EF4-FFF2-40B4-BE49-F238E27FC236}">
                <a16:creationId xmlns:a16="http://schemas.microsoft.com/office/drawing/2014/main" id="{67DA2158-5F42-4683-B61F-0422B1BDA9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0D252E6-38E3-4C30-9798-45EE147B4C4C}"/>
              </a:ext>
            </a:extLst>
          </p:cNvPr>
          <p:cNvSpPr/>
          <p:nvPr/>
        </p:nvSpPr>
        <p:spPr>
          <a:xfrm>
            <a:off x="10162903" y="0"/>
            <a:ext cx="2029097" cy="260350"/>
          </a:xfrm>
          <a:prstGeom prst="rect">
            <a:avLst/>
          </a:prstGeom>
          <a:solidFill>
            <a:srgbClr val="45B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build on your data?</a:t>
            </a:r>
          </a:p>
        </p:txBody>
      </p:sp>
    </p:spTree>
    <p:extLst>
      <p:ext uri="{BB962C8B-B14F-4D97-AF65-F5344CB8AC3E}">
        <p14:creationId xmlns:p14="http://schemas.microsoft.com/office/powerpoint/2010/main" val="40513673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A short chapter is nice for once, don’t you agree?</a:t>
            </a:r>
          </a:p>
        </p:txBody>
      </p:sp>
      <p:pic>
        <p:nvPicPr>
          <p:cNvPr id="6" name="Picture 5">
            <a:extLst>
              <a:ext uri="{FF2B5EF4-FFF2-40B4-BE49-F238E27FC236}">
                <a16:creationId xmlns:a16="http://schemas.microsoft.com/office/drawing/2014/main" id="{A58FA104-770D-476E-BF9A-FDB35AE1D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2311" y="1524000"/>
            <a:ext cx="5334000" cy="5334000"/>
          </a:xfrm>
          <a:prstGeom prst="rect">
            <a:avLst/>
          </a:prstGeom>
        </p:spPr>
      </p:pic>
      <p:pic>
        <p:nvPicPr>
          <p:cNvPr id="7" name="Picture 2">
            <a:extLst>
              <a:ext uri="{FF2B5EF4-FFF2-40B4-BE49-F238E27FC236}">
                <a16:creationId xmlns:a16="http://schemas.microsoft.com/office/drawing/2014/main" id="{F986DE15-7EEF-47CF-9033-9DC1F9C981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8359129-BA16-4F3F-9F88-C06E6D28EA88}"/>
              </a:ext>
            </a:extLst>
          </p:cNvPr>
          <p:cNvSpPr/>
          <p:nvPr/>
        </p:nvSpPr>
        <p:spPr>
          <a:xfrm>
            <a:off x="10162903" y="0"/>
            <a:ext cx="2029097" cy="260350"/>
          </a:xfrm>
          <a:prstGeom prst="rect">
            <a:avLst/>
          </a:prstGeom>
          <a:solidFill>
            <a:srgbClr val="45B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How do I build on your data?</a:t>
            </a:r>
          </a:p>
        </p:txBody>
      </p:sp>
    </p:spTree>
    <p:extLst>
      <p:ext uri="{BB962C8B-B14F-4D97-AF65-F5344CB8AC3E}">
        <p14:creationId xmlns:p14="http://schemas.microsoft.com/office/powerpoint/2010/main" val="3008786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What will be discussed? </a:t>
            </a:r>
          </a:p>
        </p:txBody>
      </p:sp>
      <p:graphicFrame>
        <p:nvGraphicFramePr>
          <p:cNvPr id="3" name="Diagram 2">
            <a:extLst>
              <a:ext uri="{FF2B5EF4-FFF2-40B4-BE49-F238E27FC236}">
                <a16:creationId xmlns:a16="http://schemas.microsoft.com/office/drawing/2014/main" id="{6305AAD8-542A-4840-9C7F-6D7614D0E6E4}"/>
              </a:ext>
            </a:extLst>
          </p:cNvPr>
          <p:cNvGraphicFramePr/>
          <p:nvPr/>
        </p:nvGraphicFramePr>
        <p:xfrm>
          <a:off x="1698178" y="1524001"/>
          <a:ext cx="7258253" cy="463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418FB3C2-45C1-4FD4-B780-F34FB7BCD2DB}"/>
              </a:ext>
            </a:extLst>
          </p:cNvPr>
          <p:cNvSpPr txBox="1"/>
          <p:nvPr/>
        </p:nvSpPr>
        <p:spPr>
          <a:xfrm>
            <a:off x="-1384"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Martin O’Reilly, The Alan Turing Institute</a:t>
            </a:r>
            <a:endParaRPr lang="en-US" sz="1200" dirty="0"/>
          </a:p>
        </p:txBody>
      </p:sp>
      <p:grpSp>
        <p:nvGrpSpPr>
          <p:cNvPr id="11" name="Group 10">
            <a:extLst>
              <a:ext uri="{FF2B5EF4-FFF2-40B4-BE49-F238E27FC236}">
                <a16:creationId xmlns:a16="http://schemas.microsoft.com/office/drawing/2014/main" id="{71B30441-A77B-4712-B1EC-E28AF784ABC2}"/>
              </a:ext>
            </a:extLst>
          </p:cNvPr>
          <p:cNvGrpSpPr/>
          <p:nvPr/>
        </p:nvGrpSpPr>
        <p:grpSpPr>
          <a:xfrm>
            <a:off x="1698179" y="5140473"/>
            <a:ext cx="714916" cy="1021307"/>
            <a:chOff x="0" y="3614921"/>
            <a:chExt cx="714916" cy="1021307"/>
          </a:xfrm>
        </p:grpSpPr>
        <p:sp>
          <p:nvSpPr>
            <p:cNvPr id="22" name="Arrow: Chevron 21">
              <a:extLst>
                <a:ext uri="{FF2B5EF4-FFF2-40B4-BE49-F238E27FC236}">
                  <a16:creationId xmlns:a16="http://schemas.microsoft.com/office/drawing/2014/main" id="{D9E19B90-8449-4C1F-BA6E-69C0C13A6336}"/>
                </a:ext>
              </a:extLst>
            </p:cNvPr>
            <p:cNvSpPr/>
            <p:nvPr/>
          </p:nvSpPr>
          <p:spPr>
            <a:xfrm rot="5400000">
              <a:off x="-153196" y="3768117"/>
              <a:ext cx="1021307" cy="714915"/>
            </a:xfrm>
            <a:prstGeom prst="chevron">
              <a:avLst/>
            </a:prstGeom>
          </p:spPr>
          <p:style>
            <a:lnRef idx="2">
              <a:schemeClr val="accent5">
                <a:hueOff val="-7353344"/>
                <a:satOff val="-10228"/>
                <a:lumOff val="-3922"/>
                <a:alphaOff val="0"/>
              </a:schemeClr>
            </a:lnRef>
            <a:fillRef idx="1">
              <a:schemeClr val="accent5">
                <a:hueOff val="-7353344"/>
                <a:satOff val="-10228"/>
                <a:lumOff val="-3922"/>
                <a:alphaOff val="0"/>
              </a:schemeClr>
            </a:fillRef>
            <a:effectRef idx="0">
              <a:schemeClr val="accent5">
                <a:hueOff val="-7353344"/>
                <a:satOff val="-10228"/>
                <a:lumOff val="-3922"/>
                <a:alphaOff val="0"/>
              </a:schemeClr>
            </a:effectRef>
            <a:fontRef idx="minor">
              <a:schemeClr val="lt1"/>
            </a:fontRef>
          </p:style>
        </p:sp>
        <p:sp>
          <p:nvSpPr>
            <p:cNvPr id="23" name="Arrow: Chevron 4">
              <a:extLst>
                <a:ext uri="{FF2B5EF4-FFF2-40B4-BE49-F238E27FC236}">
                  <a16:creationId xmlns:a16="http://schemas.microsoft.com/office/drawing/2014/main" id="{43C366A4-6D75-4A2B-BE31-6DD459462A5D}"/>
                </a:ext>
              </a:extLst>
            </p:cNvPr>
            <p:cNvSpPr txBox="1"/>
            <p:nvPr/>
          </p:nvSpPr>
          <p:spPr>
            <a:xfrm>
              <a:off x="1" y="3972379"/>
              <a:ext cx="714915" cy="306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5</a:t>
              </a:r>
            </a:p>
          </p:txBody>
        </p:sp>
      </p:grpSp>
      <p:grpSp>
        <p:nvGrpSpPr>
          <p:cNvPr id="12" name="Group 11">
            <a:extLst>
              <a:ext uri="{FF2B5EF4-FFF2-40B4-BE49-F238E27FC236}">
                <a16:creationId xmlns:a16="http://schemas.microsoft.com/office/drawing/2014/main" id="{69E02377-8EA8-4149-BCE7-570D5A02574E}"/>
              </a:ext>
            </a:extLst>
          </p:cNvPr>
          <p:cNvGrpSpPr/>
          <p:nvPr/>
        </p:nvGrpSpPr>
        <p:grpSpPr>
          <a:xfrm>
            <a:off x="2413094" y="5140474"/>
            <a:ext cx="6543337" cy="663850"/>
            <a:chOff x="714915" y="3614922"/>
            <a:chExt cx="6543337" cy="663850"/>
          </a:xfrm>
        </p:grpSpPr>
        <p:sp>
          <p:nvSpPr>
            <p:cNvPr id="20" name="Rectangle: Top Corners Rounded 19">
              <a:extLst>
                <a:ext uri="{FF2B5EF4-FFF2-40B4-BE49-F238E27FC236}">
                  <a16:creationId xmlns:a16="http://schemas.microsoft.com/office/drawing/2014/main" id="{9A494479-A462-406D-AA2D-E3186B7BA0A6}"/>
                </a:ext>
              </a:extLst>
            </p:cNvPr>
            <p:cNvSpPr/>
            <p:nvPr/>
          </p:nvSpPr>
          <p:spPr>
            <a:xfrm rot="5400000">
              <a:off x="3654659" y="675178"/>
              <a:ext cx="663850" cy="6543337"/>
            </a:xfrm>
            <a:prstGeom prst="round2SameRect">
              <a:avLst/>
            </a:prstGeom>
          </p:spPr>
          <p:style>
            <a:lnRef idx="2">
              <a:schemeClr val="accent5">
                <a:hueOff val="-7353344"/>
                <a:satOff val="-10228"/>
                <a:lumOff val="-392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Rectangle: Top Corners Rounded 6">
              <a:extLst>
                <a:ext uri="{FF2B5EF4-FFF2-40B4-BE49-F238E27FC236}">
                  <a16:creationId xmlns:a16="http://schemas.microsoft.com/office/drawing/2014/main" id="{4FF65343-6EAD-4887-9BE2-A687998FFCDC}"/>
                </a:ext>
              </a:extLst>
            </p:cNvPr>
            <p:cNvSpPr txBox="1"/>
            <p:nvPr/>
          </p:nvSpPr>
          <p:spPr>
            <a:xfrm>
              <a:off x="714916" y="3647327"/>
              <a:ext cx="6510931" cy="5990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What am I allowed to do with your data?</a:t>
              </a:r>
            </a:p>
          </p:txBody>
        </p:sp>
      </p:grpSp>
      <p:sp>
        <p:nvSpPr>
          <p:cNvPr id="14" name="Rectangle 13">
            <a:extLst>
              <a:ext uri="{FF2B5EF4-FFF2-40B4-BE49-F238E27FC236}">
                <a16:creationId xmlns:a16="http://schemas.microsoft.com/office/drawing/2014/main" id="{3D52CB10-3E84-48FE-B06D-01AB084B80B9}"/>
              </a:ext>
            </a:extLst>
          </p:cNvPr>
          <p:cNvSpPr/>
          <p:nvPr/>
        </p:nvSpPr>
        <p:spPr>
          <a:xfrm>
            <a:off x="9056914" y="5140474"/>
            <a:ext cx="2547711" cy="631446"/>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Licenses</a:t>
            </a:r>
          </a:p>
          <a:p>
            <a:pPr marL="171450" indent="-171450">
              <a:buFontTx/>
              <a:buChar char="-"/>
            </a:pPr>
            <a:r>
              <a:rPr lang="en-US" sz="1000" dirty="0"/>
              <a:t>Ethics</a:t>
            </a:r>
          </a:p>
        </p:txBody>
      </p:sp>
    </p:spTree>
    <p:extLst>
      <p:ext uri="{BB962C8B-B14F-4D97-AF65-F5344CB8AC3E}">
        <p14:creationId xmlns:p14="http://schemas.microsoft.com/office/powerpoint/2010/main" val="14503543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Licenses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3785652"/>
          </a:xfrm>
          <a:prstGeom prst="rect">
            <a:avLst/>
          </a:prstGeom>
          <a:noFill/>
        </p:spPr>
        <p:txBody>
          <a:bodyPr wrap="square" rtlCol="0">
            <a:spAutoFit/>
          </a:bodyPr>
          <a:lstStyle/>
          <a:p>
            <a:pPr defTabSz="914324"/>
            <a:r>
              <a:rPr lang="en-US" sz="2400" dirty="0">
                <a:solidFill>
                  <a:prstClr val="black"/>
                </a:solidFill>
              </a:rPr>
              <a:t>When you own a movie, some music or book, you can’t share it freely, can you?</a:t>
            </a:r>
          </a:p>
          <a:p>
            <a:pPr defTabSz="914324"/>
            <a:endParaRPr lang="en-US" sz="2400" dirty="0">
              <a:solidFill>
                <a:prstClr val="black"/>
              </a:solidFill>
              <a:sym typeface="Wingdings" panose="05000000000000000000" pitchFamily="2" charset="2"/>
            </a:endParaRPr>
          </a:p>
          <a:p>
            <a:pPr defTabSz="914324"/>
            <a:r>
              <a:rPr lang="en-US" sz="2400" dirty="0">
                <a:solidFill>
                  <a:prstClr val="black"/>
                </a:solidFill>
                <a:sym typeface="Wingdings" panose="05000000000000000000" pitchFamily="2" charset="2"/>
              </a:rPr>
              <a:t>Same is true for research data, whether it is the processed data or code used during the project.</a:t>
            </a:r>
          </a:p>
          <a:p>
            <a:pPr defTabSz="914324"/>
            <a:endParaRPr lang="en-US" sz="2400" dirty="0">
              <a:solidFill>
                <a:prstClr val="black"/>
              </a:solidFill>
              <a:sym typeface="Wingdings" panose="05000000000000000000" pitchFamily="2" charset="2"/>
            </a:endParaRPr>
          </a:p>
          <a:p>
            <a:pPr defTabSz="914324"/>
            <a:r>
              <a:rPr lang="en-US" sz="2400" dirty="0">
                <a:solidFill>
                  <a:prstClr val="black"/>
                </a:solidFill>
                <a:sym typeface="Wingdings" panose="05000000000000000000" pitchFamily="2" charset="2"/>
              </a:rPr>
              <a:t>You can determine what you can do with the data by looking at the license. In case of your own data, you can require a license, so others have clarity on what they can do with your data.</a:t>
            </a:r>
            <a:endParaRPr lang="en-US" sz="2400" dirty="0">
              <a:solidFill>
                <a:srgbClr val="FFC000"/>
              </a:solidFill>
              <a:sym typeface="Wingdings" panose="05000000000000000000" pitchFamily="2" charset="2"/>
            </a:endParaRPr>
          </a:p>
          <a:p>
            <a:pPr defTabSz="914324"/>
            <a:endParaRPr lang="en-US" sz="2400" b="0" i="0" dirty="0">
              <a:solidFill>
                <a:prstClr val="black"/>
              </a:solidFill>
              <a:effectLst/>
              <a:latin typeface="Open Sans"/>
            </a:endParaRPr>
          </a:p>
        </p:txBody>
      </p:sp>
      <p:sp>
        <p:nvSpPr>
          <p:cNvPr id="4" name="Rectangle 3">
            <a:extLst>
              <a:ext uri="{FF2B5EF4-FFF2-40B4-BE49-F238E27FC236}">
                <a16:creationId xmlns:a16="http://schemas.microsoft.com/office/drawing/2014/main" id="{6FBC4191-F90C-4856-8E22-7A463F3DDC9A}"/>
              </a:ext>
            </a:extLst>
          </p:cNvPr>
          <p:cNvSpPr/>
          <p:nvPr/>
        </p:nvSpPr>
        <p:spPr>
          <a:xfrm>
            <a:off x="10162903" y="0"/>
            <a:ext cx="2029097" cy="260350"/>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What am I allowed to do with your data?</a:t>
            </a:r>
          </a:p>
        </p:txBody>
      </p:sp>
    </p:spTree>
    <p:extLst>
      <p:ext uri="{BB962C8B-B14F-4D97-AF65-F5344CB8AC3E}">
        <p14:creationId xmlns:p14="http://schemas.microsoft.com/office/powerpoint/2010/main" val="2450141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What will be discussed? </a:t>
            </a:r>
          </a:p>
        </p:txBody>
      </p:sp>
      <p:graphicFrame>
        <p:nvGraphicFramePr>
          <p:cNvPr id="3" name="Diagram 2">
            <a:extLst>
              <a:ext uri="{FF2B5EF4-FFF2-40B4-BE49-F238E27FC236}">
                <a16:creationId xmlns:a16="http://schemas.microsoft.com/office/drawing/2014/main" id="{6305AAD8-542A-4840-9C7F-6D7614D0E6E4}"/>
              </a:ext>
            </a:extLst>
          </p:cNvPr>
          <p:cNvGraphicFramePr/>
          <p:nvPr>
            <p:extLst>
              <p:ext uri="{D42A27DB-BD31-4B8C-83A1-F6EECF244321}">
                <p14:modId xmlns:p14="http://schemas.microsoft.com/office/powerpoint/2010/main" val="4267726179"/>
              </p:ext>
            </p:extLst>
          </p:nvPr>
        </p:nvGraphicFramePr>
        <p:xfrm>
          <a:off x="1698178" y="1524001"/>
          <a:ext cx="7258253" cy="4637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3E90E788-A5E4-4705-9F9B-2800C9CB3E4E}"/>
              </a:ext>
            </a:extLst>
          </p:cNvPr>
          <p:cNvGrpSpPr/>
          <p:nvPr/>
        </p:nvGrpSpPr>
        <p:grpSpPr>
          <a:xfrm>
            <a:off x="1698179" y="1524001"/>
            <a:ext cx="714916" cy="1021307"/>
            <a:chOff x="0" y="1549"/>
            <a:chExt cx="714916" cy="1021307"/>
          </a:xfrm>
        </p:grpSpPr>
        <p:sp>
          <p:nvSpPr>
            <p:cNvPr id="11" name="Arrow: Chevron 10">
              <a:extLst>
                <a:ext uri="{FF2B5EF4-FFF2-40B4-BE49-F238E27FC236}">
                  <a16:creationId xmlns:a16="http://schemas.microsoft.com/office/drawing/2014/main" id="{CA67EC0A-DDE6-48AB-9BC5-FDEE8BD3A363}"/>
                </a:ext>
              </a:extLst>
            </p:cNvPr>
            <p:cNvSpPr/>
            <p:nvPr/>
          </p:nvSpPr>
          <p:spPr>
            <a:xfrm rot="5400000">
              <a:off x="-153196" y="154745"/>
              <a:ext cx="1021307" cy="714915"/>
            </a:xfrm>
            <a:prstGeom prst="chevron">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Arrow: Chevron 4">
              <a:extLst>
                <a:ext uri="{FF2B5EF4-FFF2-40B4-BE49-F238E27FC236}">
                  <a16:creationId xmlns:a16="http://schemas.microsoft.com/office/drawing/2014/main" id="{413B776A-C2A7-4936-9D78-6371970662AC}"/>
                </a:ext>
              </a:extLst>
            </p:cNvPr>
            <p:cNvSpPr txBox="1"/>
            <p:nvPr/>
          </p:nvSpPr>
          <p:spPr>
            <a:xfrm>
              <a:off x="1" y="359007"/>
              <a:ext cx="714915" cy="3063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1</a:t>
              </a:r>
            </a:p>
          </p:txBody>
        </p:sp>
      </p:grpSp>
      <p:grpSp>
        <p:nvGrpSpPr>
          <p:cNvPr id="8" name="Group 7">
            <a:extLst>
              <a:ext uri="{FF2B5EF4-FFF2-40B4-BE49-F238E27FC236}">
                <a16:creationId xmlns:a16="http://schemas.microsoft.com/office/drawing/2014/main" id="{A193DC73-F860-4C62-857C-0CEEBE5CA207}"/>
              </a:ext>
            </a:extLst>
          </p:cNvPr>
          <p:cNvGrpSpPr/>
          <p:nvPr/>
        </p:nvGrpSpPr>
        <p:grpSpPr>
          <a:xfrm>
            <a:off x="2413094" y="1524002"/>
            <a:ext cx="6543337" cy="663850"/>
            <a:chOff x="714915" y="1550"/>
            <a:chExt cx="6543337" cy="663850"/>
          </a:xfrm>
        </p:grpSpPr>
        <p:sp>
          <p:nvSpPr>
            <p:cNvPr id="9" name="Rectangle: Top Corners Rounded 8">
              <a:extLst>
                <a:ext uri="{FF2B5EF4-FFF2-40B4-BE49-F238E27FC236}">
                  <a16:creationId xmlns:a16="http://schemas.microsoft.com/office/drawing/2014/main" id="{E0BE4A24-2E97-40B0-A7F7-D20DEDF80AD0}"/>
                </a:ext>
              </a:extLst>
            </p:cNvPr>
            <p:cNvSpPr/>
            <p:nvPr/>
          </p:nvSpPr>
          <p:spPr>
            <a:xfrm rot="5400000">
              <a:off x="3654659" y="-2938194"/>
              <a:ext cx="663850" cy="6543337"/>
            </a:xfrm>
            <a:prstGeom prst="round2SameRect">
              <a:avLst/>
            </a:pr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Rectangle: Top Corners Rounded 6">
              <a:extLst>
                <a:ext uri="{FF2B5EF4-FFF2-40B4-BE49-F238E27FC236}">
                  <a16:creationId xmlns:a16="http://schemas.microsoft.com/office/drawing/2014/main" id="{9E1FAEF8-4F43-4A68-9EDF-E9E709946C6D}"/>
                </a:ext>
              </a:extLst>
            </p:cNvPr>
            <p:cNvSpPr txBox="1"/>
            <p:nvPr/>
          </p:nvSpPr>
          <p:spPr>
            <a:xfrm>
              <a:off x="714916" y="33955"/>
              <a:ext cx="6510931" cy="5990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None/>
              </a:pPr>
              <a:r>
                <a:rPr lang="en-US" sz="2700" kern="1200" dirty="0"/>
                <a:t>How do I get your data?</a:t>
              </a:r>
            </a:p>
          </p:txBody>
        </p:sp>
      </p:grpSp>
      <p:sp>
        <p:nvSpPr>
          <p:cNvPr id="13" name="TextBox 12">
            <a:extLst>
              <a:ext uri="{FF2B5EF4-FFF2-40B4-BE49-F238E27FC236}">
                <a16:creationId xmlns:a16="http://schemas.microsoft.com/office/drawing/2014/main" id="{418FB3C2-45C1-4FD4-B780-F34FB7BCD2DB}"/>
              </a:ext>
            </a:extLst>
          </p:cNvPr>
          <p:cNvSpPr txBox="1"/>
          <p:nvPr/>
        </p:nvSpPr>
        <p:spPr>
          <a:xfrm>
            <a:off x="-1384"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Martin O’Reilly, The Alan Turing Institute</a:t>
            </a:r>
            <a:endParaRPr lang="en-US" sz="1200" dirty="0"/>
          </a:p>
        </p:txBody>
      </p:sp>
      <p:sp>
        <p:nvSpPr>
          <p:cNvPr id="14" name="Rectangle 13">
            <a:extLst>
              <a:ext uri="{FF2B5EF4-FFF2-40B4-BE49-F238E27FC236}">
                <a16:creationId xmlns:a16="http://schemas.microsoft.com/office/drawing/2014/main" id="{4AD2ECE9-0DC5-443D-82BB-DC170708C3C5}"/>
              </a:ext>
            </a:extLst>
          </p:cNvPr>
          <p:cNvSpPr/>
          <p:nvPr/>
        </p:nvSpPr>
        <p:spPr>
          <a:xfrm>
            <a:off x="9056914" y="1523999"/>
            <a:ext cx="2547711" cy="6314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r>
              <a:rPr lang="en-US" sz="1000" dirty="0"/>
              <a:t>Data storage</a:t>
            </a:r>
          </a:p>
          <a:p>
            <a:pPr marL="171450" indent="-171450">
              <a:buFontTx/>
              <a:buChar char="-"/>
            </a:pPr>
            <a:r>
              <a:rPr lang="en-US" sz="1000" dirty="0"/>
              <a:t>Data access/sharing</a:t>
            </a:r>
          </a:p>
          <a:p>
            <a:pPr marL="171450" indent="-171450">
              <a:buFontTx/>
              <a:buChar char="-"/>
            </a:pPr>
            <a:r>
              <a:rPr lang="en-US" sz="1000" dirty="0"/>
              <a:t>Personal data</a:t>
            </a:r>
          </a:p>
        </p:txBody>
      </p:sp>
    </p:spTree>
    <p:extLst>
      <p:ext uri="{BB962C8B-B14F-4D97-AF65-F5344CB8AC3E}">
        <p14:creationId xmlns:p14="http://schemas.microsoft.com/office/powerpoint/2010/main" val="40024564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descr="A person holding a stop sign&#10;&#10;Description automatically generated">
            <a:extLst>
              <a:ext uri="{FF2B5EF4-FFF2-40B4-BE49-F238E27FC236}">
                <a16:creationId xmlns:a16="http://schemas.microsoft.com/office/drawing/2014/main" id="{3D8EC0C1-0E8D-461F-917F-32DCAC98C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7687" y="2209799"/>
            <a:ext cx="2978426" cy="2978426"/>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Licenses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4524315"/>
          </a:xfrm>
          <a:prstGeom prst="rect">
            <a:avLst/>
          </a:prstGeom>
          <a:noFill/>
        </p:spPr>
        <p:txBody>
          <a:bodyPr wrap="square" rtlCol="0">
            <a:spAutoFit/>
          </a:bodyPr>
          <a:lstStyle/>
          <a:p>
            <a:pPr defTabSz="914324"/>
            <a:r>
              <a:rPr lang="en-US" sz="2400" dirty="0">
                <a:solidFill>
                  <a:prstClr val="black"/>
                </a:solidFill>
              </a:rPr>
              <a:t>All data needs to be FAIR when possible. This means it is findable, accessible, interoperable and reusable. Licenses help to make your data reusable.</a:t>
            </a:r>
          </a:p>
          <a:p>
            <a:pPr defTabSz="914324"/>
            <a:endParaRPr lang="en-US" sz="2400" dirty="0">
              <a:solidFill>
                <a:prstClr val="black"/>
              </a:solidFill>
            </a:endParaRPr>
          </a:p>
          <a:p>
            <a:pPr defTabSz="914324"/>
            <a:endParaRPr lang="en-US" sz="2400" dirty="0">
              <a:solidFill>
                <a:prstClr val="black"/>
              </a:solidFill>
            </a:endParaRPr>
          </a:p>
          <a:p>
            <a:pPr defTabSz="914324"/>
            <a:endParaRPr lang="en-US" sz="2400" dirty="0">
              <a:solidFill>
                <a:prstClr val="black"/>
              </a:solidFill>
            </a:endParaRPr>
          </a:p>
          <a:p>
            <a:pPr defTabSz="914324"/>
            <a:endParaRPr lang="en-US" sz="2400" dirty="0">
              <a:solidFill>
                <a:prstClr val="black"/>
              </a:solidFill>
            </a:endParaRPr>
          </a:p>
          <a:p>
            <a:pPr defTabSz="914324"/>
            <a:endParaRPr lang="en-US" sz="2400" dirty="0">
              <a:solidFill>
                <a:prstClr val="black"/>
              </a:solidFill>
            </a:endParaRPr>
          </a:p>
          <a:p>
            <a:pPr defTabSz="914324"/>
            <a:endParaRPr lang="en-US" sz="2400" dirty="0">
              <a:solidFill>
                <a:prstClr val="black"/>
              </a:solidFill>
            </a:endParaRPr>
          </a:p>
          <a:p>
            <a:pPr defTabSz="914324"/>
            <a:endParaRPr lang="en-US" sz="2400" dirty="0">
              <a:solidFill>
                <a:prstClr val="black"/>
              </a:solidFill>
            </a:endParaRPr>
          </a:p>
          <a:p>
            <a:pPr defTabSz="914324"/>
            <a:r>
              <a:rPr lang="en-US" sz="2400" dirty="0">
                <a:solidFill>
                  <a:prstClr val="black"/>
                </a:solidFill>
              </a:rPr>
              <a:t>Some data might be too sensitive (patens or personal data) to have a license and be shared with others. </a:t>
            </a:r>
            <a:endParaRPr lang="en-US" sz="2400" b="0" i="0" dirty="0">
              <a:solidFill>
                <a:prstClr val="black"/>
              </a:solidFill>
              <a:effectLst/>
              <a:latin typeface="Open Sans"/>
            </a:endParaRPr>
          </a:p>
        </p:txBody>
      </p:sp>
      <p:pic>
        <p:nvPicPr>
          <p:cNvPr id="6" name="Picture 2">
            <a:extLst>
              <a:ext uri="{FF2B5EF4-FFF2-40B4-BE49-F238E27FC236}">
                <a16:creationId xmlns:a16="http://schemas.microsoft.com/office/drawing/2014/main" id="{5A9F71F1-E9FC-4AD2-ABA8-6CA3762039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0CB9888B-481B-44DC-9D3E-98B08636D6F9}"/>
              </a:ext>
            </a:extLst>
          </p:cNvPr>
          <p:cNvSpPr/>
          <p:nvPr/>
        </p:nvSpPr>
        <p:spPr>
          <a:xfrm>
            <a:off x="10162903" y="0"/>
            <a:ext cx="2029097" cy="260350"/>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What am I allowed to do with your data?</a:t>
            </a:r>
          </a:p>
        </p:txBody>
      </p:sp>
    </p:spTree>
    <p:extLst>
      <p:ext uri="{BB962C8B-B14F-4D97-AF65-F5344CB8AC3E}">
        <p14:creationId xmlns:p14="http://schemas.microsoft.com/office/powerpoint/2010/main" val="17340821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Licenses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5262979"/>
          </a:xfrm>
          <a:prstGeom prst="rect">
            <a:avLst/>
          </a:prstGeom>
          <a:noFill/>
        </p:spPr>
        <p:txBody>
          <a:bodyPr wrap="square" rtlCol="0">
            <a:spAutoFit/>
          </a:bodyPr>
          <a:lstStyle/>
          <a:p>
            <a:pPr defTabSz="914324"/>
            <a:r>
              <a:rPr lang="en-US" sz="2400" dirty="0">
                <a:solidFill>
                  <a:prstClr val="black"/>
                </a:solidFill>
              </a:rPr>
              <a:t>One important set of licenses are the </a:t>
            </a:r>
            <a:r>
              <a:rPr lang="en-US" sz="2400" dirty="0">
                <a:solidFill>
                  <a:prstClr val="black"/>
                </a:solidFill>
                <a:hlinkClick r:id="rId3"/>
              </a:rPr>
              <a:t>creative commons </a:t>
            </a:r>
            <a:endParaRPr lang="en-US" sz="2400" dirty="0">
              <a:solidFill>
                <a:prstClr val="black"/>
              </a:solidFill>
            </a:endParaRPr>
          </a:p>
          <a:p>
            <a:pPr defTabSz="914324"/>
            <a:endParaRPr lang="en-US" sz="2400" b="0" i="0" dirty="0">
              <a:solidFill>
                <a:prstClr val="black"/>
              </a:solidFill>
              <a:effectLst/>
              <a:latin typeface="Open Sans"/>
            </a:endParaRPr>
          </a:p>
          <a:p>
            <a:pPr defTabSz="914324"/>
            <a:r>
              <a:rPr lang="en-US" sz="2400" dirty="0">
                <a:solidFill>
                  <a:prstClr val="black"/>
                </a:solidFill>
              </a:rPr>
              <a:t>Let’s discuss a few of their options:</a:t>
            </a:r>
          </a:p>
          <a:p>
            <a:pPr defTabSz="914324"/>
            <a:endParaRPr lang="en-US" sz="2400" b="0" i="0" dirty="0">
              <a:solidFill>
                <a:prstClr val="black"/>
              </a:solidFill>
              <a:effectLst/>
              <a:latin typeface="Open Sans"/>
            </a:endParaRPr>
          </a:p>
          <a:p>
            <a:pPr defTabSz="914324"/>
            <a:endParaRPr lang="en-US" sz="2400" dirty="0">
              <a:solidFill>
                <a:prstClr val="black"/>
              </a:solidFill>
              <a:latin typeface="Open Sans"/>
            </a:endParaRPr>
          </a:p>
          <a:p>
            <a:pPr defTabSz="914324"/>
            <a:endParaRPr lang="en-US" sz="2400" b="0" i="0" dirty="0">
              <a:solidFill>
                <a:prstClr val="black"/>
              </a:solidFill>
              <a:effectLst/>
              <a:latin typeface="Open Sans"/>
            </a:endParaRPr>
          </a:p>
          <a:p>
            <a:pPr defTabSz="914324"/>
            <a:endParaRPr lang="en-US" sz="2400" dirty="0">
              <a:solidFill>
                <a:prstClr val="black"/>
              </a:solidFill>
              <a:latin typeface="Open Sans"/>
            </a:endParaRPr>
          </a:p>
          <a:p>
            <a:pPr defTabSz="914324"/>
            <a:endParaRPr lang="en-US" sz="2400" b="0" i="0" dirty="0">
              <a:solidFill>
                <a:prstClr val="black"/>
              </a:solidFill>
              <a:effectLst/>
              <a:latin typeface="Open Sans"/>
            </a:endParaRPr>
          </a:p>
          <a:p>
            <a:pPr defTabSz="914324"/>
            <a:endParaRPr lang="en-US" sz="2400" dirty="0">
              <a:solidFill>
                <a:prstClr val="black"/>
              </a:solidFill>
              <a:latin typeface="Open Sans"/>
            </a:endParaRPr>
          </a:p>
          <a:p>
            <a:pPr defTabSz="914324"/>
            <a:endParaRPr lang="en-US" sz="2400" b="0" i="0" dirty="0">
              <a:solidFill>
                <a:prstClr val="black"/>
              </a:solidFill>
              <a:effectLst/>
              <a:latin typeface="Open Sans"/>
            </a:endParaRPr>
          </a:p>
          <a:p>
            <a:pPr defTabSz="914324"/>
            <a:endParaRPr lang="en-US" sz="2400" dirty="0">
              <a:solidFill>
                <a:prstClr val="black"/>
              </a:solidFill>
              <a:latin typeface="Open Sans"/>
            </a:endParaRPr>
          </a:p>
          <a:p>
            <a:pPr defTabSz="914324"/>
            <a:endParaRPr lang="en-US" sz="2400" b="0" i="0" dirty="0">
              <a:solidFill>
                <a:prstClr val="black"/>
              </a:solidFill>
              <a:effectLst/>
              <a:latin typeface="Open Sans"/>
            </a:endParaRPr>
          </a:p>
          <a:p>
            <a:pPr defTabSz="914324"/>
            <a:endParaRPr lang="en-US" sz="2400" dirty="0">
              <a:solidFill>
                <a:prstClr val="black"/>
              </a:solidFill>
              <a:latin typeface="Open Sans"/>
            </a:endParaRPr>
          </a:p>
          <a:p>
            <a:pPr defTabSz="914324"/>
            <a:endParaRPr lang="en-US" sz="2400" b="0" i="0" dirty="0">
              <a:solidFill>
                <a:prstClr val="black"/>
              </a:solidFill>
              <a:effectLst/>
              <a:latin typeface="Open Sans"/>
            </a:endParaRPr>
          </a:p>
        </p:txBody>
      </p:sp>
      <p:pic>
        <p:nvPicPr>
          <p:cNvPr id="1026" name="Picture 2">
            <a:extLst>
              <a:ext uri="{FF2B5EF4-FFF2-40B4-BE49-F238E27FC236}">
                <a16:creationId xmlns:a16="http://schemas.microsoft.com/office/drawing/2014/main" id="{73B88E46-4709-4792-A093-0E7D43FCD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6458" y="3378354"/>
            <a:ext cx="1028935" cy="36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0DED72A-C131-404A-961D-9B83F6FEE5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6457" y="4184595"/>
            <a:ext cx="1028936" cy="36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BC567461-2BE3-433C-9E16-77D891D168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6457" y="4990836"/>
            <a:ext cx="1028936" cy="360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45CE68FC-CB58-4990-B1C5-8AAF455D76E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6457" y="5797076"/>
            <a:ext cx="1028936" cy="360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39C09EE-0012-49B5-AB8E-10C7BD9C8D7E}"/>
              </a:ext>
            </a:extLst>
          </p:cNvPr>
          <p:cNvSpPr txBox="1"/>
          <p:nvPr/>
        </p:nvSpPr>
        <p:spPr>
          <a:xfrm>
            <a:off x="2345634" y="3385614"/>
            <a:ext cx="8665834" cy="369332"/>
          </a:xfrm>
          <a:prstGeom prst="rect">
            <a:avLst/>
          </a:prstGeom>
          <a:noFill/>
        </p:spPr>
        <p:txBody>
          <a:bodyPr wrap="none" rtlCol="0">
            <a:spAutoFit/>
          </a:bodyPr>
          <a:lstStyle/>
          <a:p>
            <a:r>
              <a:rPr lang="en-US" dirty="0"/>
              <a:t>You can reuse, adapt and build on the data as long as you give credit to the creator</a:t>
            </a:r>
          </a:p>
        </p:txBody>
      </p:sp>
      <p:sp>
        <p:nvSpPr>
          <p:cNvPr id="11" name="TextBox 10">
            <a:extLst>
              <a:ext uri="{FF2B5EF4-FFF2-40B4-BE49-F238E27FC236}">
                <a16:creationId xmlns:a16="http://schemas.microsoft.com/office/drawing/2014/main" id="{88B99CDE-FF78-4577-806F-F8097F422F76}"/>
              </a:ext>
            </a:extLst>
          </p:cNvPr>
          <p:cNvSpPr txBox="1"/>
          <p:nvPr/>
        </p:nvSpPr>
        <p:spPr>
          <a:xfrm>
            <a:off x="2345634" y="4062546"/>
            <a:ext cx="9258991" cy="646331"/>
          </a:xfrm>
          <a:prstGeom prst="rect">
            <a:avLst/>
          </a:prstGeom>
          <a:noFill/>
        </p:spPr>
        <p:txBody>
          <a:bodyPr wrap="square" rtlCol="0">
            <a:spAutoFit/>
          </a:bodyPr>
          <a:lstStyle/>
          <a:p>
            <a:r>
              <a:rPr lang="en-US" dirty="0"/>
              <a:t>You can reuse, adapt and build on the data as long as you give credit to the creator and share your data under identical term (with the same license)</a:t>
            </a:r>
          </a:p>
        </p:txBody>
      </p:sp>
      <p:sp>
        <p:nvSpPr>
          <p:cNvPr id="12" name="TextBox 11">
            <a:extLst>
              <a:ext uri="{FF2B5EF4-FFF2-40B4-BE49-F238E27FC236}">
                <a16:creationId xmlns:a16="http://schemas.microsoft.com/office/drawing/2014/main" id="{59541F97-866F-4DE4-ABF2-1ABEEBDFF4F5}"/>
              </a:ext>
            </a:extLst>
          </p:cNvPr>
          <p:cNvSpPr txBox="1"/>
          <p:nvPr/>
        </p:nvSpPr>
        <p:spPr>
          <a:xfrm>
            <a:off x="2345634" y="4863425"/>
            <a:ext cx="9258991" cy="646331"/>
          </a:xfrm>
          <a:prstGeom prst="rect">
            <a:avLst/>
          </a:prstGeom>
          <a:noFill/>
        </p:spPr>
        <p:txBody>
          <a:bodyPr wrap="square" rtlCol="0">
            <a:spAutoFit/>
          </a:bodyPr>
          <a:lstStyle/>
          <a:p>
            <a:r>
              <a:rPr lang="en-US" dirty="0"/>
              <a:t>You can reuse, adapt and build on the data as long as you give credit to the creator and use the data for non-commercial purposes only</a:t>
            </a:r>
          </a:p>
        </p:txBody>
      </p:sp>
      <p:sp>
        <p:nvSpPr>
          <p:cNvPr id="13" name="TextBox 12">
            <a:extLst>
              <a:ext uri="{FF2B5EF4-FFF2-40B4-BE49-F238E27FC236}">
                <a16:creationId xmlns:a16="http://schemas.microsoft.com/office/drawing/2014/main" id="{E443D7BD-EF5A-4B1B-9E27-0AE42E9ACBDB}"/>
              </a:ext>
            </a:extLst>
          </p:cNvPr>
          <p:cNvSpPr txBox="1"/>
          <p:nvPr/>
        </p:nvSpPr>
        <p:spPr>
          <a:xfrm>
            <a:off x="2345634" y="5661611"/>
            <a:ext cx="9258991" cy="646331"/>
          </a:xfrm>
          <a:prstGeom prst="rect">
            <a:avLst/>
          </a:prstGeom>
          <a:noFill/>
        </p:spPr>
        <p:txBody>
          <a:bodyPr wrap="square" rtlCol="0">
            <a:spAutoFit/>
          </a:bodyPr>
          <a:lstStyle/>
          <a:p>
            <a:r>
              <a:rPr lang="en-US" dirty="0"/>
              <a:t>You can copy and share the data in unadopted format only and you give credit to the creator</a:t>
            </a:r>
          </a:p>
        </p:txBody>
      </p:sp>
      <p:sp>
        <p:nvSpPr>
          <p:cNvPr id="14" name="Rectangle 13">
            <a:extLst>
              <a:ext uri="{FF2B5EF4-FFF2-40B4-BE49-F238E27FC236}">
                <a16:creationId xmlns:a16="http://schemas.microsoft.com/office/drawing/2014/main" id="{D34B022F-3F5D-4481-8046-22AFB997FCB1}"/>
              </a:ext>
            </a:extLst>
          </p:cNvPr>
          <p:cNvSpPr/>
          <p:nvPr/>
        </p:nvSpPr>
        <p:spPr>
          <a:xfrm>
            <a:off x="10162903" y="0"/>
            <a:ext cx="2029097" cy="260350"/>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What am I allowed to do with your data?</a:t>
            </a:r>
          </a:p>
        </p:txBody>
      </p:sp>
      <p:pic>
        <p:nvPicPr>
          <p:cNvPr id="3" name="Picture 2">
            <a:extLst>
              <a:ext uri="{FF2B5EF4-FFF2-40B4-BE49-F238E27FC236}">
                <a16:creationId xmlns:a16="http://schemas.microsoft.com/office/drawing/2014/main" id="{D29AA4C1-0086-4C9C-A434-819CA0F6B80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0080" y="2572113"/>
            <a:ext cx="1021690" cy="360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32E9FF6E-9D9A-47E1-8BC5-BCC48F808186}"/>
              </a:ext>
            </a:extLst>
          </p:cNvPr>
          <p:cNvSpPr txBox="1"/>
          <p:nvPr/>
        </p:nvSpPr>
        <p:spPr>
          <a:xfrm>
            <a:off x="2345634" y="2573846"/>
            <a:ext cx="8725466" cy="369332"/>
          </a:xfrm>
          <a:prstGeom prst="rect">
            <a:avLst/>
          </a:prstGeom>
          <a:noFill/>
        </p:spPr>
        <p:txBody>
          <a:bodyPr wrap="none" rtlCol="0">
            <a:spAutoFit/>
          </a:bodyPr>
          <a:lstStyle/>
          <a:p>
            <a:r>
              <a:rPr lang="en-US" dirty="0"/>
              <a:t>No rights reserved; others may freely build upon without restrictions (waive all rights)</a:t>
            </a:r>
          </a:p>
        </p:txBody>
      </p:sp>
      <p:sp>
        <p:nvSpPr>
          <p:cNvPr id="17" name="TextBox 16">
            <a:extLst>
              <a:ext uri="{FF2B5EF4-FFF2-40B4-BE49-F238E27FC236}">
                <a16:creationId xmlns:a16="http://schemas.microsoft.com/office/drawing/2014/main" id="{E96275D5-E663-4070-832A-F46BB436A9CA}"/>
              </a:ext>
            </a:extLst>
          </p:cNvPr>
          <p:cNvSpPr txBox="1"/>
          <p:nvPr/>
        </p:nvSpPr>
        <p:spPr>
          <a:xfrm>
            <a:off x="1013226" y="6483189"/>
            <a:ext cx="6096000" cy="369332"/>
          </a:xfrm>
          <a:prstGeom prst="rect">
            <a:avLst/>
          </a:prstGeom>
          <a:noFill/>
        </p:spPr>
        <p:txBody>
          <a:bodyPr wrap="square">
            <a:spAutoFit/>
          </a:bodyPr>
          <a:lstStyle/>
          <a:p>
            <a:r>
              <a:rPr lang="en-US" dirty="0"/>
              <a:t>See also </a:t>
            </a:r>
            <a:r>
              <a:rPr lang="en-US" sz="1800" b="0" i="0" u="sng" strike="noStrike" dirty="0">
                <a:solidFill>
                  <a:srgbClr val="1155CC"/>
                </a:solidFill>
                <a:effectLst/>
                <a:latin typeface="Arial" panose="020B0604020202020204" pitchFamily="34" charset="0"/>
                <a:hlinkClick r:id="rId9"/>
              </a:rPr>
              <a:t>licensing information from 4TU.ResearchData</a:t>
            </a:r>
            <a:endParaRPr lang="nl-NL" dirty="0"/>
          </a:p>
        </p:txBody>
      </p:sp>
    </p:spTree>
    <p:extLst>
      <p:ext uri="{BB962C8B-B14F-4D97-AF65-F5344CB8AC3E}">
        <p14:creationId xmlns:p14="http://schemas.microsoft.com/office/powerpoint/2010/main" val="36811510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Ethics</a:t>
            </a:r>
          </a:p>
        </p:txBody>
      </p:sp>
      <p:sp>
        <p:nvSpPr>
          <p:cNvPr id="15" name="TextBox 14">
            <a:extLst>
              <a:ext uri="{FF2B5EF4-FFF2-40B4-BE49-F238E27FC236}">
                <a16:creationId xmlns:a16="http://schemas.microsoft.com/office/drawing/2014/main" id="{0EEEECED-08FF-438E-8934-2101369A18CB}"/>
              </a:ext>
            </a:extLst>
          </p:cNvPr>
          <p:cNvSpPr txBox="1"/>
          <p:nvPr/>
        </p:nvSpPr>
        <p:spPr>
          <a:xfrm>
            <a:off x="1046458" y="1347599"/>
            <a:ext cx="9518838" cy="2585323"/>
          </a:xfrm>
          <a:prstGeom prst="rect">
            <a:avLst/>
          </a:prstGeom>
          <a:noFill/>
        </p:spPr>
        <p:txBody>
          <a:bodyPr wrap="square" rtlCol="0">
            <a:spAutoFit/>
          </a:bodyPr>
          <a:lstStyle/>
          <a:p>
            <a:pPr defTabSz="914324"/>
            <a:r>
              <a:rPr lang="en-US" sz="2400" dirty="0">
                <a:solidFill>
                  <a:prstClr val="black"/>
                </a:solidFill>
              </a:rPr>
              <a:t>One last topic, ethics.</a:t>
            </a:r>
          </a:p>
          <a:p>
            <a:pPr defTabSz="914324"/>
            <a:endParaRPr lang="en-US" sz="2400" dirty="0">
              <a:solidFill>
                <a:prstClr val="black"/>
              </a:solidFill>
            </a:endParaRPr>
          </a:p>
          <a:p>
            <a:pPr defTabSz="914324"/>
            <a:r>
              <a:rPr lang="en-US" sz="2400" dirty="0">
                <a:solidFill>
                  <a:prstClr val="black"/>
                </a:solidFill>
              </a:rPr>
              <a:t>	Check whether you need approval of an ethical committee for 	your project.</a:t>
            </a:r>
          </a:p>
          <a:p>
            <a:pPr defTabSz="914324"/>
            <a:endParaRPr lang="en-US" dirty="0">
              <a:solidFill>
                <a:prstClr val="black"/>
              </a:solidFill>
            </a:endParaRPr>
          </a:p>
          <a:p>
            <a:pPr defTabSz="914324"/>
            <a:r>
              <a:rPr lang="en-US" sz="2400" dirty="0">
                <a:solidFill>
                  <a:prstClr val="black"/>
                </a:solidFill>
              </a:rPr>
              <a:t>	When you work with participants, make sure you receive 	informed consent. </a:t>
            </a:r>
            <a:endParaRPr lang="en-US" sz="2400" b="0" i="0" dirty="0">
              <a:solidFill>
                <a:prstClr val="black"/>
              </a:solidFill>
              <a:effectLst/>
              <a:latin typeface="Open Sans"/>
            </a:endParaRPr>
          </a:p>
        </p:txBody>
      </p:sp>
      <p:pic>
        <p:nvPicPr>
          <p:cNvPr id="4" name="Picture 3" descr="A picture containing icon&#10;&#10;Description automatically generated">
            <a:extLst>
              <a:ext uri="{FF2B5EF4-FFF2-40B4-BE49-F238E27FC236}">
                <a16:creationId xmlns:a16="http://schemas.microsoft.com/office/drawing/2014/main" id="{DB93719B-7424-4E5D-9E2D-2472329F89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3415" y="2179309"/>
            <a:ext cx="360000" cy="360000"/>
          </a:xfrm>
          <a:prstGeom prst="rect">
            <a:avLst/>
          </a:prstGeom>
        </p:spPr>
      </p:pic>
      <p:pic>
        <p:nvPicPr>
          <p:cNvPr id="8" name="Picture 7" descr="Icon&#10;&#10;Description automatically generated">
            <a:extLst>
              <a:ext uri="{FF2B5EF4-FFF2-40B4-BE49-F238E27FC236}">
                <a16:creationId xmlns:a16="http://schemas.microsoft.com/office/drawing/2014/main" id="{C3F10536-9611-4FA0-A1AD-415AE2E97B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415" y="3111507"/>
            <a:ext cx="360000" cy="360000"/>
          </a:xfrm>
          <a:prstGeom prst="rect">
            <a:avLst/>
          </a:prstGeom>
        </p:spPr>
      </p:pic>
      <p:pic>
        <p:nvPicPr>
          <p:cNvPr id="9" name="Picture 2">
            <a:extLst>
              <a:ext uri="{FF2B5EF4-FFF2-40B4-BE49-F238E27FC236}">
                <a16:creationId xmlns:a16="http://schemas.microsoft.com/office/drawing/2014/main" id="{6F27CCF1-90E9-4008-BA20-7C4CC41AD7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6C835390-7402-469B-9023-22C4887ADE39}"/>
              </a:ext>
            </a:extLst>
          </p:cNvPr>
          <p:cNvSpPr/>
          <p:nvPr/>
        </p:nvSpPr>
        <p:spPr>
          <a:xfrm>
            <a:off x="10162903" y="0"/>
            <a:ext cx="2029097" cy="260350"/>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What am I allowed to do with your data?</a:t>
            </a:r>
          </a:p>
        </p:txBody>
      </p:sp>
      <p:pic>
        <p:nvPicPr>
          <p:cNvPr id="3" name="Picture 2" descr="Qr code&#10;&#10;Description automatically generated">
            <a:extLst>
              <a:ext uri="{FF2B5EF4-FFF2-40B4-BE49-F238E27FC236}">
                <a16:creationId xmlns:a16="http://schemas.microsoft.com/office/drawing/2014/main" id="{7EE810EA-B0CA-4C2A-8604-4FBDC055D5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4809" y="5510401"/>
            <a:ext cx="669925" cy="669925"/>
          </a:xfrm>
          <a:prstGeom prst="rect">
            <a:avLst/>
          </a:prstGeom>
        </p:spPr>
      </p:pic>
      <p:pic>
        <p:nvPicPr>
          <p:cNvPr id="7" name="Picture 6" descr="Scatter chart, qr code&#10;&#10;Description automatically generated">
            <a:extLst>
              <a:ext uri="{FF2B5EF4-FFF2-40B4-BE49-F238E27FC236}">
                <a16:creationId xmlns:a16="http://schemas.microsoft.com/office/drawing/2014/main" id="{7B00748F-0866-42C1-89EF-A61765F759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99341" y="5510726"/>
            <a:ext cx="669600" cy="669600"/>
          </a:xfrm>
          <a:prstGeom prst="rect">
            <a:avLst/>
          </a:prstGeom>
        </p:spPr>
      </p:pic>
      <p:pic>
        <p:nvPicPr>
          <p:cNvPr id="13" name="Picture 12" descr="Scatter chart, qr code&#10;&#10;Description automatically generated">
            <a:extLst>
              <a:ext uri="{FF2B5EF4-FFF2-40B4-BE49-F238E27FC236}">
                <a16:creationId xmlns:a16="http://schemas.microsoft.com/office/drawing/2014/main" id="{D22DAC92-6DB6-4F56-97D0-7C4E2D20090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33548" y="5510726"/>
            <a:ext cx="669600" cy="669600"/>
          </a:xfrm>
          <a:prstGeom prst="rect">
            <a:avLst/>
          </a:prstGeom>
        </p:spPr>
      </p:pic>
    </p:spTree>
    <p:extLst>
      <p:ext uri="{BB962C8B-B14F-4D97-AF65-F5344CB8AC3E}">
        <p14:creationId xmlns:p14="http://schemas.microsoft.com/office/powerpoint/2010/main" val="40000929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In summary</a:t>
            </a:r>
          </a:p>
        </p:txBody>
      </p:sp>
      <p:sp>
        <p:nvSpPr>
          <p:cNvPr id="7" name="Rectangle 1">
            <a:extLst>
              <a:ext uri="{FF2B5EF4-FFF2-40B4-BE49-F238E27FC236}">
                <a16:creationId xmlns:a16="http://schemas.microsoft.com/office/drawing/2014/main" id="{7CC96A21-7611-4E10-9578-EA74D949117A}"/>
              </a:ext>
            </a:extLst>
          </p:cNvPr>
          <p:cNvSpPr>
            <a:spLocks noChangeArrowheads="1"/>
          </p:cNvSpPr>
          <p:nvPr/>
        </p:nvSpPr>
        <p:spPr bwMode="auto">
          <a:xfrm>
            <a:off x="4432852" y="2042939"/>
            <a:ext cx="7171773" cy="338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634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333333"/>
                </a:solidFill>
                <a:effectLst/>
                <a:cs typeface="Arial" panose="020B0604020202020204" pitchFamily="34" charset="0"/>
              </a:rPr>
              <a:t>When starting a project, take the following items in consideration: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400" dirty="0">
              <a:solidFill>
                <a:srgbClr val="333333"/>
              </a:solidFill>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sz="2400" b="0" i="0" u="none" strike="noStrike" cap="none" normalizeH="0" baseline="0" dirty="0">
                <a:ln>
                  <a:noFill/>
                </a:ln>
                <a:solidFill>
                  <a:srgbClr val="333333"/>
                </a:solidFill>
                <a:effectLst/>
                <a:cs typeface="Arial" panose="020B0604020202020204" pitchFamily="34" charset="0"/>
              </a:rPr>
              <a:t>Nature of the research data</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sz="2400" b="0" i="0" u="none" strike="noStrike" cap="none" normalizeH="0" baseline="0" dirty="0">
                <a:ln>
                  <a:noFill/>
                </a:ln>
                <a:solidFill>
                  <a:srgbClr val="333333"/>
                </a:solidFill>
                <a:effectLst/>
                <a:cs typeface="Arial" panose="020B0604020202020204" pitchFamily="34" charset="0"/>
              </a:rPr>
              <a:t>File types</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lang="en-US" altLang="en-US" sz="2400" dirty="0">
                <a:solidFill>
                  <a:srgbClr val="333333"/>
                </a:solidFill>
                <a:cs typeface="Arial" panose="020B0604020202020204" pitchFamily="34" charset="0"/>
              </a:rPr>
              <a:t>Storage during and after research</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sz="2400" b="0" i="0" u="none" strike="noStrike" cap="none" normalizeH="0" baseline="0" dirty="0">
                <a:ln>
                  <a:noFill/>
                </a:ln>
                <a:solidFill>
                  <a:srgbClr val="333333"/>
                </a:solidFill>
                <a:effectLst/>
                <a:cs typeface="Arial" panose="020B0604020202020204" pitchFamily="34" charset="0"/>
              </a:rPr>
              <a:t>Documentation</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lang="en-US" altLang="en-US" sz="2400" dirty="0">
                <a:solidFill>
                  <a:srgbClr val="333333"/>
                </a:solidFill>
                <a:cs typeface="Arial" panose="020B0604020202020204" pitchFamily="34" charset="0"/>
              </a:rPr>
              <a:t>Ethical aspects</a:t>
            </a: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sz="2400" b="0" i="0" u="none" strike="noStrike" cap="none" normalizeH="0" baseline="0" dirty="0">
                <a:ln>
                  <a:noFill/>
                </a:ln>
                <a:solidFill>
                  <a:srgbClr val="333333"/>
                </a:solidFill>
                <a:effectLst/>
                <a:cs typeface="Arial" panose="020B0604020202020204" pitchFamily="34" charset="0"/>
              </a:rPr>
              <a:t>Legal aspects (such as licenses)  </a:t>
            </a:r>
            <a:endParaRPr kumimoji="0" lang="en-US" altLang="en-US" sz="2400" b="0" i="0" u="none" strike="noStrike" cap="none" normalizeH="0" baseline="0" dirty="0">
              <a:ln>
                <a:noFill/>
              </a:ln>
              <a:solidFill>
                <a:schemeClr val="tx1"/>
              </a:solidFill>
              <a:effectLst/>
            </a:endParaRPr>
          </a:p>
        </p:txBody>
      </p:sp>
      <p:sp>
        <p:nvSpPr>
          <p:cNvPr id="12" name="TextBox 11">
            <a:extLst>
              <a:ext uri="{FF2B5EF4-FFF2-40B4-BE49-F238E27FC236}">
                <a16:creationId xmlns:a16="http://schemas.microsoft.com/office/drawing/2014/main" id="{730C4AC3-69C3-4B8C-A361-236E84A21E78}"/>
              </a:ext>
            </a:extLst>
          </p:cNvPr>
          <p:cNvSpPr txBox="1"/>
          <p:nvPr/>
        </p:nvSpPr>
        <p:spPr>
          <a:xfrm>
            <a:off x="356423" y="6562750"/>
            <a:ext cx="6097384" cy="276999"/>
          </a:xfrm>
          <a:prstGeom prst="rect">
            <a:avLst/>
          </a:prstGeom>
          <a:noFill/>
        </p:spPr>
        <p:txBody>
          <a:bodyPr wrap="square">
            <a:spAutoFit/>
          </a:bodyPr>
          <a:lstStyle/>
          <a:p>
            <a:r>
              <a:rPr lang="en-US" sz="1200" b="0" i="0" dirty="0">
                <a:solidFill>
                  <a:srgbClr val="191B26"/>
                </a:solidFill>
                <a:effectLst/>
                <a:latin typeface="Open Sans"/>
              </a:rPr>
              <a:t>Adapted from Radboud University</a:t>
            </a:r>
            <a:endParaRPr lang="en-US" sz="1200" dirty="0"/>
          </a:p>
        </p:txBody>
      </p:sp>
      <p:pic>
        <p:nvPicPr>
          <p:cNvPr id="3" name="Picture 2" descr="A picture containing holding, person, white&#10;&#10;Description automatically generated">
            <a:extLst>
              <a:ext uri="{FF2B5EF4-FFF2-40B4-BE49-F238E27FC236}">
                <a16:creationId xmlns:a16="http://schemas.microsoft.com/office/drawing/2014/main" id="{0BD8A64B-4752-4789-A454-F4DDB46E6B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878" y="1888433"/>
            <a:ext cx="4144617" cy="4144617"/>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02C35B18-7A7A-490E-BAF0-2950E1A8E1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01002"/>
            <a:ext cx="356998" cy="356998"/>
          </a:xfrm>
          <a:prstGeom prst="rect">
            <a:avLst/>
          </a:prstGeom>
        </p:spPr>
      </p:pic>
    </p:spTree>
    <p:extLst>
      <p:ext uri="{BB962C8B-B14F-4D97-AF65-F5344CB8AC3E}">
        <p14:creationId xmlns:p14="http://schemas.microsoft.com/office/powerpoint/2010/main" val="24040798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F41B89CB-5F03-417D-9B5E-E721016501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
        <p:nvSpPr>
          <p:cNvPr id="5" name="TextBox 4">
            <a:extLst>
              <a:ext uri="{FF2B5EF4-FFF2-40B4-BE49-F238E27FC236}">
                <a16:creationId xmlns:a16="http://schemas.microsoft.com/office/drawing/2014/main" id="{46FA0D48-2E67-402F-8080-8FEAA6814CA9}"/>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All done!</a:t>
            </a:r>
          </a:p>
        </p:txBody>
      </p:sp>
      <p:sp>
        <p:nvSpPr>
          <p:cNvPr id="6" name="TextBox 5">
            <a:extLst>
              <a:ext uri="{FF2B5EF4-FFF2-40B4-BE49-F238E27FC236}">
                <a16:creationId xmlns:a16="http://schemas.microsoft.com/office/drawing/2014/main" id="{4419D191-7E09-4F14-B3D8-9406C8E641D9}"/>
              </a:ext>
            </a:extLst>
          </p:cNvPr>
          <p:cNvSpPr txBox="1"/>
          <p:nvPr/>
        </p:nvSpPr>
        <p:spPr>
          <a:xfrm>
            <a:off x="4035287" y="3001616"/>
            <a:ext cx="4283765" cy="2308324"/>
          </a:xfrm>
          <a:prstGeom prst="rect">
            <a:avLst/>
          </a:prstGeom>
          <a:noFill/>
        </p:spPr>
        <p:txBody>
          <a:bodyPr wrap="square" rtlCol="0">
            <a:spAutoFit/>
          </a:bodyPr>
          <a:lstStyle/>
          <a:p>
            <a:r>
              <a:rPr lang="en-US" sz="2400" dirty="0"/>
              <a:t>When you have questions or would like to have some more information, please contact your </a:t>
            </a:r>
            <a:r>
              <a:rPr lang="en-US" sz="2400" dirty="0">
                <a:hlinkClick r:id="rId4"/>
              </a:rPr>
              <a:t>data-steward</a:t>
            </a:r>
            <a:endParaRPr lang="en-US" sz="2400" dirty="0"/>
          </a:p>
          <a:p>
            <a:endParaRPr lang="en-US" sz="2400" dirty="0"/>
          </a:p>
          <a:p>
            <a:r>
              <a:rPr lang="en-US" sz="2400" dirty="0"/>
              <a:t>Thanks, </a:t>
            </a:r>
            <a:r>
              <a:rPr lang="en-US" sz="2400" dirty="0">
                <a:hlinkClick r:id="rId5"/>
              </a:rPr>
              <a:t>Judith</a:t>
            </a:r>
            <a:endParaRPr lang="en-US" sz="2400" dirty="0"/>
          </a:p>
        </p:txBody>
      </p:sp>
      <p:pic>
        <p:nvPicPr>
          <p:cNvPr id="7" name="Picture 2">
            <a:extLst>
              <a:ext uri="{FF2B5EF4-FFF2-40B4-BE49-F238E27FC236}">
                <a16:creationId xmlns:a16="http://schemas.microsoft.com/office/drawing/2014/main" id="{2EF570D2-59D5-4D53-8325-3C9E4ED6B10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54118"/>
            <a:ext cx="862426" cy="303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2896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4A802322-E6D1-49FB-A2CE-981842009CE3}"/>
              </a:ext>
            </a:extLst>
          </p:cNvPr>
          <p:cNvSpPr txBox="1"/>
          <p:nvPr/>
        </p:nvSpPr>
        <p:spPr>
          <a:xfrm>
            <a:off x="911622" y="605394"/>
            <a:ext cx="7889964" cy="600164"/>
          </a:xfrm>
          <a:prstGeom prst="rect">
            <a:avLst/>
          </a:prstGeom>
          <a:noFill/>
        </p:spPr>
        <p:txBody>
          <a:bodyPr wrap="square" rtlCol="0">
            <a:spAutoFit/>
          </a:bodyPr>
          <a:lstStyle/>
          <a:p>
            <a:pPr defTabSz="914324"/>
            <a:r>
              <a:rPr lang="en-US" sz="3300" dirty="0">
                <a:solidFill>
                  <a:srgbClr val="009BC1"/>
                </a:solidFill>
                <a:latin typeface="Arial Narrow" panose="020B0606020202030204" pitchFamily="34" charset="0"/>
              </a:rPr>
              <a:t>Thank you</a:t>
            </a:r>
          </a:p>
        </p:txBody>
      </p:sp>
      <p:sp>
        <p:nvSpPr>
          <p:cNvPr id="17" name="Rectangle 1">
            <a:extLst>
              <a:ext uri="{FF2B5EF4-FFF2-40B4-BE49-F238E27FC236}">
                <a16:creationId xmlns:a16="http://schemas.microsoft.com/office/drawing/2014/main" id="{1B1BDB8C-D60A-4484-83C4-5545FBDAD7C0}"/>
              </a:ext>
            </a:extLst>
          </p:cNvPr>
          <p:cNvSpPr>
            <a:spLocks noChangeArrowheads="1"/>
          </p:cNvSpPr>
          <p:nvPr/>
        </p:nvSpPr>
        <p:spPr bwMode="auto">
          <a:xfrm>
            <a:off x="1055689" y="1884227"/>
            <a:ext cx="4887911" cy="4188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634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333333"/>
                </a:solidFill>
                <a:effectLst/>
                <a:cs typeface="Arial" panose="020B0604020202020204" pitchFamily="34" charset="0"/>
              </a:rPr>
              <a:t>Images: </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altLang="en-US" sz="2000" dirty="0">
                <a:solidFill>
                  <a:srgbClr val="333333"/>
                </a:solidFill>
                <a:cs typeface="Arial" panose="020B0604020202020204" pitchFamily="34" charset="0"/>
              </a:rPr>
              <a:t>NRC</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altLang="en-US" sz="2000" dirty="0">
                <a:solidFill>
                  <a:srgbClr val="333333"/>
                </a:solidFill>
                <a:cs typeface="Arial" panose="020B0604020202020204" pitchFamily="34" charset="0"/>
              </a:rPr>
              <a:t>HiClipart.com</a:t>
            </a:r>
          </a:p>
          <a:p>
            <a:pPr marL="342900" marR="0" lvl="0" indent="-342900" algn="l" defTabSz="914400" rtl="0" eaLnBrk="0" fontAlgn="base" latinLnBrk="0" hangingPunct="0">
              <a:lnSpc>
                <a:spcPct val="100000"/>
              </a:lnSpc>
              <a:spcBef>
                <a:spcPct val="0"/>
              </a:spcBef>
              <a:spcAft>
                <a:spcPct val="0"/>
              </a:spcAft>
              <a:buClrTx/>
              <a:buSzTx/>
              <a:buFontTx/>
              <a:buChar char="-"/>
              <a:tabLst/>
            </a:pPr>
            <a:r>
              <a:rPr kumimoji="0" lang="en-US" altLang="en-US" sz="2000" b="0" i="0" u="none" strike="noStrike" cap="none" normalizeH="0" baseline="0" dirty="0">
                <a:ln>
                  <a:noFill/>
                </a:ln>
                <a:solidFill>
                  <a:srgbClr val="333333"/>
                </a:solidFill>
                <a:effectLst/>
                <a:cs typeface="Arial" panose="020B0604020202020204" pitchFamily="34" charset="0"/>
              </a:rPr>
              <a:t>Pixabay.com</a:t>
            </a:r>
          </a:p>
          <a:p>
            <a:pPr marL="800100" lvl="1" indent="-342900" eaLnBrk="0" fontAlgn="base" hangingPunct="0">
              <a:spcBef>
                <a:spcPct val="0"/>
              </a:spcBef>
              <a:spcAft>
                <a:spcPct val="0"/>
              </a:spcAft>
              <a:buFontTx/>
              <a:buChar char="-"/>
            </a:pPr>
            <a:r>
              <a:rPr lang="en-US" sz="2000" b="0" i="0" dirty="0">
                <a:solidFill>
                  <a:srgbClr val="191B26"/>
                </a:solidFill>
                <a:effectLst/>
                <a:latin typeface="Open Sans"/>
              </a:rPr>
              <a:t>Peggy und Marco </a:t>
            </a:r>
            <a:r>
              <a:rPr lang="en-US" sz="2000" b="0" i="0" dirty="0" err="1">
                <a:solidFill>
                  <a:srgbClr val="191B26"/>
                </a:solidFill>
                <a:effectLst/>
                <a:latin typeface="Open Sans"/>
              </a:rPr>
              <a:t>Lachmann</a:t>
            </a:r>
            <a:r>
              <a:rPr lang="en-US" sz="2000" b="0" i="0" dirty="0">
                <a:solidFill>
                  <a:srgbClr val="191B26"/>
                </a:solidFill>
                <a:effectLst/>
                <a:latin typeface="Open Sans"/>
              </a:rPr>
              <a:t>-Anke</a:t>
            </a:r>
          </a:p>
          <a:p>
            <a:pPr marL="800100" lvl="1" indent="-342900" eaLnBrk="0" fontAlgn="base" hangingPunct="0">
              <a:spcBef>
                <a:spcPct val="0"/>
              </a:spcBef>
              <a:spcAft>
                <a:spcPct val="0"/>
              </a:spcAft>
              <a:buFontTx/>
              <a:buChar char="-"/>
            </a:pPr>
            <a:r>
              <a:rPr lang="en-US" sz="2000" b="0" i="0" dirty="0" err="1">
                <a:solidFill>
                  <a:srgbClr val="191B26"/>
                </a:solidFill>
                <a:effectLst/>
                <a:latin typeface="Open Sans"/>
              </a:rPr>
              <a:t>Łukasz</a:t>
            </a:r>
            <a:r>
              <a:rPr lang="en-US" sz="2000" b="0" i="0" dirty="0">
                <a:solidFill>
                  <a:srgbClr val="191B26"/>
                </a:solidFill>
                <a:effectLst/>
                <a:latin typeface="Open Sans"/>
              </a:rPr>
              <a:t> </a:t>
            </a:r>
            <a:r>
              <a:rPr lang="en-US" sz="2000" b="0" i="0" dirty="0" err="1">
                <a:solidFill>
                  <a:srgbClr val="191B26"/>
                </a:solidFill>
                <a:effectLst/>
                <a:latin typeface="Open Sans"/>
              </a:rPr>
              <a:t>Siwy</a:t>
            </a:r>
            <a:r>
              <a:rPr lang="en-US" sz="2000" b="0" i="0" dirty="0">
                <a:solidFill>
                  <a:srgbClr val="191B26"/>
                </a:solidFill>
                <a:effectLst/>
                <a:latin typeface="Open Sans"/>
              </a:rPr>
              <a:t>  </a:t>
            </a:r>
          </a:p>
          <a:p>
            <a:pPr marL="800100" lvl="1" indent="-342900" eaLnBrk="0" fontAlgn="base" hangingPunct="0">
              <a:spcBef>
                <a:spcPct val="0"/>
              </a:spcBef>
              <a:spcAft>
                <a:spcPct val="0"/>
              </a:spcAft>
              <a:buFontTx/>
              <a:buChar char="-"/>
            </a:pPr>
            <a:r>
              <a:rPr lang="en-US" sz="2000" b="0" i="0" dirty="0">
                <a:solidFill>
                  <a:srgbClr val="191B26"/>
                </a:solidFill>
                <a:effectLst/>
                <a:latin typeface="Open Sans"/>
              </a:rPr>
              <a:t>Free-Photos</a:t>
            </a:r>
          </a:p>
          <a:p>
            <a:pPr marL="800100" lvl="1" indent="-342900" eaLnBrk="0" fontAlgn="base" hangingPunct="0">
              <a:spcBef>
                <a:spcPct val="0"/>
              </a:spcBef>
              <a:spcAft>
                <a:spcPct val="0"/>
              </a:spcAft>
              <a:buFontTx/>
              <a:buChar char="-"/>
            </a:pPr>
            <a:r>
              <a:rPr lang="en-US" sz="2000" b="0" i="0" dirty="0" err="1">
                <a:solidFill>
                  <a:srgbClr val="191B26"/>
                </a:solidFill>
                <a:effectLst/>
                <a:latin typeface="Open Sans"/>
              </a:rPr>
              <a:t>Clker</a:t>
            </a:r>
            <a:r>
              <a:rPr lang="en-US" sz="2000" b="0" i="0" dirty="0">
                <a:solidFill>
                  <a:srgbClr val="191B26"/>
                </a:solidFill>
                <a:effectLst/>
                <a:latin typeface="Open Sans"/>
              </a:rPr>
              <a:t>-Free-Vector-Images </a:t>
            </a:r>
          </a:p>
          <a:p>
            <a:pPr marL="800100" lvl="1" indent="-342900" eaLnBrk="0" fontAlgn="base" hangingPunct="0">
              <a:spcBef>
                <a:spcPct val="0"/>
              </a:spcBef>
              <a:spcAft>
                <a:spcPct val="0"/>
              </a:spcAft>
              <a:buFontTx/>
              <a:buChar char="-"/>
            </a:pPr>
            <a:r>
              <a:rPr lang="en-US" sz="2000" dirty="0" err="1">
                <a:solidFill>
                  <a:srgbClr val="191B26"/>
                </a:solidFill>
                <a:latin typeface="Open Sans"/>
              </a:rPr>
              <a:t>PublicDomainPictures</a:t>
            </a:r>
            <a:r>
              <a:rPr lang="en-US" sz="2000" b="0" i="0" dirty="0">
                <a:solidFill>
                  <a:srgbClr val="191B26"/>
                </a:solidFill>
                <a:effectLst/>
                <a:latin typeface="Open Sans"/>
              </a:rPr>
              <a:t> </a:t>
            </a:r>
          </a:p>
          <a:p>
            <a:pPr marL="800100" lvl="1" indent="-342900" eaLnBrk="0" fontAlgn="base" hangingPunct="0">
              <a:spcBef>
                <a:spcPct val="0"/>
              </a:spcBef>
              <a:spcAft>
                <a:spcPct val="0"/>
              </a:spcAft>
              <a:buFontTx/>
              <a:buChar char="-"/>
            </a:pPr>
            <a:r>
              <a:rPr lang="en-US" sz="2000" b="0" i="0" dirty="0">
                <a:solidFill>
                  <a:srgbClr val="191B26"/>
                </a:solidFill>
                <a:effectLst/>
                <a:latin typeface="Open Sans"/>
              </a:rPr>
              <a:t>200 Degrees </a:t>
            </a:r>
          </a:p>
          <a:p>
            <a:pPr marL="800100" lvl="1" indent="-342900" eaLnBrk="0" fontAlgn="base" hangingPunct="0">
              <a:spcBef>
                <a:spcPct val="0"/>
              </a:spcBef>
              <a:spcAft>
                <a:spcPct val="0"/>
              </a:spcAft>
              <a:buFontTx/>
              <a:buChar char="-"/>
            </a:pPr>
            <a:r>
              <a:rPr lang="en-US" sz="2000" b="0" i="0" dirty="0">
                <a:solidFill>
                  <a:srgbClr val="191B26"/>
                </a:solidFill>
                <a:effectLst/>
                <a:latin typeface="Open Sans"/>
              </a:rPr>
              <a:t>472301 </a:t>
            </a:r>
          </a:p>
          <a:p>
            <a:pPr marL="800100" lvl="1" indent="-342900" eaLnBrk="0" fontAlgn="base" hangingPunct="0">
              <a:spcBef>
                <a:spcPct val="0"/>
              </a:spcBef>
              <a:spcAft>
                <a:spcPct val="0"/>
              </a:spcAft>
              <a:buFontTx/>
              <a:buChar char="-"/>
            </a:pPr>
            <a:r>
              <a:rPr lang="en-US" sz="2000" b="0" i="0" dirty="0">
                <a:solidFill>
                  <a:srgbClr val="191B26"/>
                </a:solidFill>
                <a:effectLst/>
                <a:latin typeface="Open Sans"/>
              </a:rPr>
              <a:t>dianakuehn30010 </a:t>
            </a:r>
            <a:endParaRPr lang="en-US" sz="2000" dirty="0"/>
          </a:p>
          <a:p>
            <a:pPr marL="800100" lvl="1" indent="-342900" eaLnBrk="0" fontAlgn="base" hangingPunct="0">
              <a:spcBef>
                <a:spcPct val="0"/>
              </a:spcBef>
              <a:spcAft>
                <a:spcPct val="0"/>
              </a:spcAft>
              <a:buFontTx/>
              <a:buChar char="-"/>
            </a:pPr>
            <a:endParaRPr lang="en-US" sz="2400" b="0" i="0" u="sng" dirty="0">
              <a:solidFill>
                <a:srgbClr val="191B26"/>
              </a:solidFill>
              <a:effectLst/>
              <a:latin typeface="Open Sans"/>
            </a:endParaRPr>
          </a:p>
        </p:txBody>
      </p:sp>
      <p:sp>
        <p:nvSpPr>
          <p:cNvPr id="18" name="Rectangle 1">
            <a:extLst>
              <a:ext uri="{FF2B5EF4-FFF2-40B4-BE49-F238E27FC236}">
                <a16:creationId xmlns:a16="http://schemas.microsoft.com/office/drawing/2014/main" id="{4AF9A5A7-72EE-4B3C-9686-49370792448B}"/>
              </a:ext>
            </a:extLst>
          </p:cNvPr>
          <p:cNvSpPr>
            <a:spLocks noChangeArrowheads="1"/>
          </p:cNvSpPr>
          <p:nvPr/>
        </p:nvSpPr>
        <p:spPr bwMode="auto">
          <a:xfrm>
            <a:off x="6436071" y="2038115"/>
            <a:ext cx="5570399" cy="2587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6348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333333"/>
                </a:solidFill>
                <a:effectLst/>
                <a:cs typeface="Arial" panose="020B0604020202020204" pitchFamily="34" charset="0"/>
              </a:rPr>
              <a:t>Information: </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sz="2000" b="0" i="0" dirty="0">
                <a:solidFill>
                  <a:srgbClr val="191B26"/>
                </a:solidFill>
                <a:effectLst/>
                <a:latin typeface="Open Sans"/>
              </a:rPr>
              <a:t>Martin O’Reilly, The Alan Turing Institute</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sz="2000" b="0" i="0" dirty="0">
                <a:solidFill>
                  <a:srgbClr val="191B26"/>
                </a:solidFill>
                <a:effectLst/>
                <a:latin typeface="Open Sans"/>
              </a:rPr>
              <a:t>University of Pittsburgh</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sz="2000" b="0" i="0" dirty="0">
                <a:solidFill>
                  <a:srgbClr val="191B26"/>
                </a:solidFill>
                <a:effectLst/>
                <a:latin typeface="Open Sans"/>
              </a:rPr>
              <a:t>Radbou</a:t>
            </a:r>
            <a:r>
              <a:rPr lang="en-US" sz="2000" dirty="0">
                <a:solidFill>
                  <a:srgbClr val="191B26"/>
                </a:solidFill>
                <a:latin typeface="Open Sans"/>
              </a:rPr>
              <a:t>d University</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sz="2000" b="0" i="0" dirty="0">
                <a:solidFill>
                  <a:srgbClr val="191B26"/>
                </a:solidFill>
                <a:effectLst/>
                <a:latin typeface="Open Sans"/>
              </a:rPr>
              <a:t>Dans</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sz="2000" dirty="0">
                <a:solidFill>
                  <a:srgbClr val="191B26"/>
                </a:solidFill>
                <a:latin typeface="Open Sans"/>
              </a:rPr>
              <a:t>ResearchData.4TU</a:t>
            </a:r>
          </a:p>
          <a:p>
            <a:pPr marL="342900" marR="0" lvl="0" indent="-342900" algn="l" defTabSz="914400" rtl="0" eaLnBrk="0" fontAlgn="base" latinLnBrk="0" hangingPunct="0">
              <a:lnSpc>
                <a:spcPct val="100000"/>
              </a:lnSpc>
              <a:spcBef>
                <a:spcPct val="0"/>
              </a:spcBef>
              <a:spcAft>
                <a:spcPct val="0"/>
              </a:spcAft>
              <a:buClrTx/>
              <a:buSzTx/>
              <a:buFontTx/>
              <a:buChar char="-"/>
              <a:tabLst/>
            </a:pPr>
            <a:r>
              <a:rPr lang="en-US" sz="2000" b="0" i="0" dirty="0" err="1">
                <a:solidFill>
                  <a:srgbClr val="191B26"/>
                </a:solidFill>
                <a:effectLst/>
                <a:latin typeface="Open Sans"/>
              </a:rPr>
              <a:t>Landelijk</a:t>
            </a:r>
            <a:r>
              <a:rPr lang="en-US" sz="2000" b="0" i="0" dirty="0">
                <a:solidFill>
                  <a:srgbClr val="191B26"/>
                </a:solidFill>
                <a:effectLst/>
                <a:latin typeface="Open Sans"/>
              </a:rPr>
              <a:t> </a:t>
            </a:r>
            <a:r>
              <a:rPr lang="en-US" sz="2000" b="0" i="0" dirty="0" err="1">
                <a:solidFill>
                  <a:srgbClr val="191B26"/>
                </a:solidFill>
                <a:effectLst/>
                <a:latin typeface="Open Sans"/>
              </a:rPr>
              <a:t>Coördinatiepunt</a:t>
            </a:r>
            <a:r>
              <a:rPr lang="en-US" sz="2000" b="0" i="0" dirty="0">
                <a:solidFill>
                  <a:srgbClr val="191B26"/>
                </a:solidFill>
                <a:effectLst/>
                <a:latin typeface="Open Sans"/>
              </a:rPr>
              <a:t> Research Data Management</a:t>
            </a:r>
            <a:endParaRPr lang="en-US" sz="2400" b="0" i="0" dirty="0">
              <a:solidFill>
                <a:srgbClr val="191B26"/>
              </a:solidFill>
              <a:effectLst/>
              <a:latin typeface="Open Sans"/>
            </a:endParaRPr>
          </a:p>
        </p:txBody>
      </p:sp>
      <p:cxnSp>
        <p:nvCxnSpPr>
          <p:cNvPr id="19" name="Straight Connector 18">
            <a:extLst>
              <a:ext uri="{FF2B5EF4-FFF2-40B4-BE49-F238E27FC236}">
                <a16:creationId xmlns:a16="http://schemas.microsoft.com/office/drawing/2014/main" id="{6C714625-6B45-4585-B959-5E774AE2CD1A}"/>
              </a:ext>
            </a:extLst>
          </p:cNvPr>
          <p:cNvCxnSpPr/>
          <p:nvPr/>
        </p:nvCxnSpPr>
        <p:spPr>
          <a:xfrm>
            <a:off x="6231835" y="1987824"/>
            <a:ext cx="0" cy="4363278"/>
          </a:xfrm>
          <a:prstGeom prst="line">
            <a:avLst/>
          </a:prstGeom>
          <a:ln w="571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765522638"/>
      </p:ext>
    </p:extLst>
  </p:cSld>
  <p:clrMapOvr>
    <a:masterClrMapping/>
  </p:clrMapOvr>
</p:sld>
</file>

<file path=ppt/theme/theme1.xml><?xml version="1.0" encoding="utf-8"?>
<a:theme xmlns:a="http://schemas.openxmlformats.org/drawingml/2006/main" name="Titel slides U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2.xml><?xml version="1.0" encoding="utf-8"?>
<a:theme xmlns:a="http://schemas.openxmlformats.org/drawingml/2006/main" name="1_Titel slides U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36AFFB35C19454B97359D807159A5BA" ma:contentTypeVersion="11" ma:contentTypeDescription="Create a new document." ma:contentTypeScope="" ma:versionID="da58fc8336e5b466aea6242eead3527e">
  <xsd:schema xmlns:xsd="http://www.w3.org/2001/XMLSchema" xmlns:xs="http://www.w3.org/2001/XMLSchema" xmlns:p="http://schemas.microsoft.com/office/2006/metadata/properties" xmlns:ns2="d524968a-7e4b-4232-b099-a6a02bea0835" xmlns:ns3="1b9741c5-c44c-402a-9c10-803f7f201852" targetNamespace="http://schemas.microsoft.com/office/2006/metadata/properties" ma:root="true" ma:fieldsID="1dfe061e23875471a275741ce3591256" ns2:_="" ns3:_="">
    <xsd:import namespace="d524968a-7e4b-4232-b099-a6a02bea0835"/>
    <xsd:import namespace="1b9741c5-c44c-402a-9c10-803f7f2018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24968a-7e4b-4232-b099-a6a02bea08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b9741c5-c44c-402a-9c10-803f7f20185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3040C0-8D15-46EC-82E4-BABD764A7F64}">
  <ds:schemaRefs>
    <ds:schemaRef ds:uri="http://schemas.microsoft.com/sharepoint/v3/contenttype/forms"/>
  </ds:schemaRefs>
</ds:datastoreItem>
</file>

<file path=customXml/itemProps2.xml><?xml version="1.0" encoding="utf-8"?>
<ds:datastoreItem xmlns:ds="http://schemas.openxmlformats.org/officeDocument/2006/customXml" ds:itemID="{FF1D347D-5A56-4524-B7D1-5FE77AAF451A}">
  <ds:schemaRefs>
    <ds:schemaRef ds:uri="http://purl.org/dc/terms/"/>
    <ds:schemaRef ds:uri="http://schemas.openxmlformats.org/package/2006/metadata/core-properties"/>
    <ds:schemaRef ds:uri="http://schemas.microsoft.com/office/2006/documentManagement/types"/>
    <ds:schemaRef ds:uri="1b9741c5-c44c-402a-9c10-803f7f201852"/>
    <ds:schemaRef ds:uri="http://purl.org/dc/elements/1.1/"/>
    <ds:schemaRef ds:uri="http://schemas.microsoft.com/office/2006/metadata/properties"/>
    <ds:schemaRef ds:uri="http://schemas.microsoft.com/office/infopath/2007/PartnerControls"/>
    <ds:schemaRef ds:uri="d524968a-7e4b-4232-b099-a6a02bea0835"/>
    <ds:schemaRef ds:uri="http://www.w3.org/XML/1998/namespace"/>
    <ds:schemaRef ds:uri="http://purl.org/dc/dcmitype/"/>
  </ds:schemaRefs>
</ds:datastoreItem>
</file>

<file path=customXml/itemProps3.xml><?xml version="1.0" encoding="utf-8"?>
<ds:datastoreItem xmlns:ds="http://schemas.openxmlformats.org/officeDocument/2006/customXml" ds:itemID="{7A6238AD-B03F-454B-BB63-B6EA0C2FED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24968a-7e4b-4232-b099-a6a02bea0835"/>
    <ds:schemaRef ds:uri="1b9741c5-c44c-402a-9c10-803f7f2018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6139</TotalTime>
  <Words>7600</Words>
  <Application>Microsoft Office PowerPoint</Application>
  <PresentationFormat>Widescreen</PresentationFormat>
  <Paragraphs>1057</Paragraphs>
  <Slides>95</Slides>
  <Notes>95</Notes>
  <HiddenSlides>3</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2</vt:i4>
      </vt:variant>
      <vt:variant>
        <vt:lpstr>Slide Titles</vt:lpstr>
      </vt:variant>
      <vt:variant>
        <vt:i4>95</vt:i4>
      </vt:variant>
    </vt:vector>
  </HeadingPairs>
  <TitlesOfParts>
    <vt:vector size="108" baseType="lpstr">
      <vt:lpstr>Arial</vt:lpstr>
      <vt:lpstr>Arial Narrow</vt:lpstr>
      <vt:lpstr>Calibri</vt:lpstr>
      <vt:lpstr>Calibri Light</vt:lpstr>
      <vt:lpstr>Lato Extended</vt:lpstr>
      <vt:lpstr>Open Sans</vt:lpstr>
      <vt:lpstr>roboto</vt:lpstr>
      <vt:lpstr>Vijaya</vt:lpstr>
      <vt:lpstr>Wingdings</vt:lpstr>
      <vt:lpstr>Titel slides UT</vt:lpstr>
      <vt:lpstr>1_Titel slides UT</vt:lpstr>
      <vt:lpstr>Packager Shell Object</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Brands, J. (LISA)</dc:creator>
  <cp:lastModifiedBy>Brands, J. (LISA)</cp:lastModifiedBy>
  <cp:revision>173</cp:revision>
  <dcterms:created xsi:type="dcterms:W3CDTF">2021-03-11T11:15:19Z</dcterms:created>
  <dcterms:modified xsi:type="dcterms:W3CDTF">2021-09-10T07:23:27Z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0x010100C36AFFB35C19454B97359D807159A5BA</vt:lpwstr>
  </property>
</Properties>
</file>